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4.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4"/>
  </p:sldMasterIdLst>
  <p:notesMasterIdLst>
    <p:notesMasterId r:id="rId44"/>
  </p:notesMasterIdLst>
  <p:sldIdLst>
    <p:sldId id="862" r:id="rId5"/>
    <p:sldId id="812" r:id="rId6"/>
    <p:sldId id="872" r:id="rId7"/>
    <p:sldId id="817" r:id="rId8"/>
    <p:sldId id="873" r:id="rId9"/>
    <p:sldId id="866" r:id="rId10"/>
    <p:sldId id="828" r:id="rId11"/>
    <p:sldId id="778" r:id="rId12"/>
    <p:sldId id="819" r:id="rId13"/>
    <p:sldId id="846" r:id="rId14"/>
    <p:sldId id="854" r:id="rId15"/>
    <p:sldId id="853" r:id="rId16"/>
    <p:sldId id="867" r:id="rId17"/>
    <p:sldId id="857" r:id="rId18"/>
    <p:sldId id="297" r:id="rId19"/>
    <p:sldId id="320" r:id="rId20"/>
    <p:sldId id="859" r:id="rId21"/>
    <p:sldId id="850" r:id="rId22"/>
    <p:sldId id="322" r:id="rId23"/>
    <p:sldId id="781" r:id="rId24"/>
    <p:sldId id="868" r:id="rId25"/>
    <p:sldId id="302" r:id="rId26"/>
    <p:sldId id="314" r:id="rId27"/>
    <p:sldId id="315" r:id="rId28"/>
    <p:sldId id="313" r:id="rId29"/>
    <p:sldId id="858" r:id="rId30"/>
    <p:sldId id="282" r:id="rId31"/>
    <p:sldId id="869" r:id="rId32"/>
    <p:sldId id="316" r:id="rId33"/>
    <p:sldId id="874" r:id="rId34"/>
    <p:sldId id="870" r:id="rId35"/>
    <p:sldId id="827" r:id="rId36"/>
    <p:sldId id="875" r:id="rId37"/>
    <p:sldId id="851" r:id="rId38"/>
    <p:sldId id="871" r:id="rId39"/>
    <p:sldId id="835" r:id="rId40"/>
    <p:sldId id="308" r:id="rId41"/>
    <p:sldId id="865" r:id="rId42"/>
    <p:sldId id="821"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002F4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59D86-88CF-4D0C-939A-79A9384DCB46}" v="2551" dt="2023-06-28T03:33:15.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58" y="413"/>
      </p:cViewPr>
      <p:guideLst>
        <p:guide orient="horz" pos="2183"/>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XT: Emilie Donovan, CEO" userId="c97e888d-95ec-4cae-8af1-cafd42c694f5" providerId="ADAL" clId="{1FD4FD27-EB31-4CD7-960A-1B9156ADBB5E}"/>
    <pc:docChg chg="undo custSel addSld delSld modSld sldOrd modMainMaster">
      <pc:chgData name="VXT: Emilie Donovan, CEO" userId="c97e888d-95ec-4cae-8af1-cafd42c694f5" providerId="ADAL" clId="{1FD4FD27-EB31-4CD7-960A-1B9156ADBB5E}" dt="2023-05-31T01:52:41.340" v="335" actId="27636"/>
      <pc:docMkLst>
        <pc:docMk/>
      </pc:docMkLst>
      <pc:sldChg chg="addSp modSp mod setBg">
        <pc:chgData name="VXT: Emilie Donovan, CEO" userId="c97e888d-95ec-4cae-8af1-cafd42c694f5" providerId="ADAL" clId="{1FD4FD27-EB31-4CD7-960A-1B9156ADBB5E}" dt="2023-05-31T01:28:51.498" v="296"/>
        <pc:sldMkLst>
          <pc:docMk/>
          <pc:sldMk cId="39636179" sldId="282"/>
        </pc:sldMkLst>
        <pc:spChg chg="mod">
          <ac:chgData name="VXT: Emilie Donovan, CEO" userId="c97e888d-95ec-4cae-8af1-cafd42c694f5" providerId="ADAL" clId="{1FD4FD27-EB31-4CD7-960A-1B9156ADBB5E}" dt="2023-05-31T00:28:57.154" v="79" actId="108"/>
          <ac:spMkLst>
            <pc:docMk/>
            <pc:sldMk cId="39636179" sldId="282"/>
            <ac:spMk id="2" creationId="{00000000-0000-0000-0000-000000000000}"/>
          </ac:spMkLst>
        </pc:spChg>
        <pc:spChg chg="add mod">
          <ac:chgData name="VXT: Emilie Donovan, CEO" userId="c97e888d-95ec-4cae-8af1-cafd42c694f5" providerId="ADAL" clId="{1FD4FD27-EB31-4CD7-960A-1B9156ADBB5E}" dt="2023-05-31T01:28:51.498" v="296"/>
          <ac:spMkLst>
            <pc:docMk/>
            <pc:sldMk cId="39636179" sldId="282"/>
            <ac:spMk id="4" creationId="{2A218685-7B8A-D77F-E4E8-8111DB4E6FC4}"/>
          </ac:spMkLst>
        </pc:spChg>
      </pc:sldChg>
      <pc:sldChg chg="addSp delSp modSp mod setBg">
        <pc:chgData name="VXT: Emilie Donovan, CEO" userId="c97e888d-95ec-4cae-8af1-cafd42c694f5" providerId="ADAL" clId="{1FD4FD27-EB31-4CD7-960A-1B9156ADBB5E}" dt="2023-05-31T01:28:28.989" v="284" actId="207"/>
        <pc:sldMkLst>
          <pc:docMk/>
          <pc:sldMk cId="2502634459" sldId="297"/>
        </pc:sldMkLst>
        <pc:spChg chg="mod">
          <ac:chgData name="VXT: Emilie Donovan, CEO" userId="c97e888d-95ec-4cae-8af1-cafd42c694f5" providerId="ADAL" clId="{1FD4FD27-EB31-4CD7-960A-1B9156ADBB5E}" dt="2023-05-31T00:57:02.746" v="169" actId="26606"/>
          <ac:spMkLst>
            <pc:docMk/>
            <pc:sldMk cId="2502634459" sldId="297"/>
            <ac:spMk id="2" creationId="{00000000-0000-0000-0000-000000000000}"/>
          </ac:spMkLst>
        </pc:spChg>
        <pc:spChg chg="add mod">
          <ac:chgData name="VXT: Emilie Donovan, CEO" userId="c97e888d-95ec-4cae-8af1-cafd42c694f5" providerId="ADAL" clId="{1FD4FD27-EB31-4CD7-960A-1B9156ADBB5E}" dt="2023-05-31T01:28:28.989" v="284" actId="207"/>
          <ac:spMkLst>
            <pc:docMk/>
            <pc:sldMk cId="2502634459" sldId="297"/>
            <ac:spMk id="3" creationId="{2A39661E-E2AB-C98F-AD46-FB0715C0CA19}"/>
          </ac:spMkLst>
        </pc:spChg>
        <pc:spChg chg="del">
          <ac:chgData name="VXT: Emilie Donovan, CEO" userId="c97e888d-95ec-4cae-8af1-cafd42c694f5" providerId="ADAL" clId="{1FD4FD27-EB31-4CD7-960A-1B9156ADBB5E}" dt="2023-05-31T00:57:02.746" v="169" actId="26606"/>
          <ac:spMkLst>
            <pc:docMk/>
            <pc:sldMk cId="2502634459" sldId="297"/>
            <ac:spMk id="11" creationId="{809C0BCD-BEE9-423F-A51C-BCCD8E5EAADA}"/>
          </ac:spMkLst>
        </pc:spChg>
        <pc:spChg chg="del">
          <ac:chgData name="VXT: Emilie Donovan, CEO" userId="c97e888d-95ec-4cae-8af1-cafd42c694f5" providerId="ADAL" clId="{1FD4FD27-EB31-4CD7-960A-1B9156ADBB5E}" dt="2023-05-31T00:57:02.746" v="169" actId="26606"/>
          <ac:spMkLst>
            <pc:docMk/>
            <pc:sldMk cId="2502634459" sldId="297"/>
            <ac:spMk id="13" creationId="{9998D094-42B2-42BA-AA14-E8FBE073A5D8}"/>
          </ac:spMkLst>
        </pc:spChg>
        <pc:spChg chg="del">
          <ac:chgData name="VXT: Emilie Donovan, CEO" userId="c97e888d-95ec-4cae-8af1-cafd42c694f5" providerId="ADAL" clId="{1FD4FD27-EB31-4CD7-960A-1B9156ADBB5E}" dt="2023-05-31T00:57:02.746" v="169" actId="26606"/>
          <ac:spMkLst>
            <pc:docMk/>
            <pc:sldMk cId="2502634459" sldId="297"/>
            <ac:spMk id="17" creationId="{63FE6F10-B3AD-4403-94CA-F5115528699D}"/>
          </ac:spMkLst>
        </pc:spChg>
        <pc:spChg chg="del">
          <ac:chgData name="VXT: Emilie Donovan, CEO" userId="c97e888d-95ec-4cae-8af1-cafd42c694f5" providerId="ADAL" clId="{1FD4FD27-EB31-4CD7-960A-1B9156ADBB5E}" dt="2023-05-31T00:57:02.746" v="169" actId="26606"/>
          <ac:spMkLst>
            <pc:docMk/>
            <pc:sldMk cId="2502634459" sldId="297"/>
            <ac:spMk id="19" creationId="{364D6A39-A4F7-4B00-9F42-3BC67177DB1F}"/>
          </ac:spMkLst>
        </pc:spChg>
        <pc:spChg chg="del">
          <ac:chgData name="VXT: Emilie Donovan, CEO" userId="c97e888d-95ec-4cae-8af1-cafd42c694f5" providerId="ADAL" clId="{1FD4FD27-EB31-4CD7-960A-1B9156ADBB5E}" dt="2023-05-31T00:57:02.746" v="169" actId="26606"/>
          <ac:spMkLst>
            <pc:docMk/>
            <pc:sldMk cId="2502634459" sldId="297"/>
            <ac:spMk id="23" creationId="{B5D0D97D-7911-4A25-88E2-4D81FD4AB294}"/>
          </ac:spMkLst>
        </pc:spChg>
        <pc:spChg chg="add">
          <ac:chgData name="VXT: Emilie Donovan, CEO" userId="c97e888d-95ec-4cae-8af1-cafd42c694f5" providerId="ADAL" clId="{1FD4FD27-EB31-4CD7-960A-1B9156ADBB5E}" dt="2023-05-31T00:57:02.746" v="169" actId="26606"/>
          <ac:spMkLst>
            <pc:docMk/>
            <pc:sldMk cId="2502634459" sldId="297"/>
            <ac:spMk id="28" creationId="{809C0BCD-BEE9-423F-A51C-BCCD8E5EAADA}"/>
          </ac:spMkLst>
        </pc:spChg>
        <pc:spChg chg="add">
          <ac:chgData name="VXT: Emilie Donovan, CEO" userId="c97e888d-95ec-4cae-8af1-cafd42c694f5" providerId="ADAL" clId="{1FD4FD27-EB31-4CD7-960A-1B9156ADBB5E}" dt="2023-05-31T00:57:02.746" v="169" actId="26606"/>
          <ac:spMkLst>
            <pc:docMk/>
            <pc:sldMk cId="2502634459" sldId="297"/>
            <ac:spMk id="30" creationId="{9998D094-42B2-42BA-AA14-E8FBE073A5D8}"/>
          </ac:spMkLst>
        </pc:spChg>
        <pc:picChg chg="mod">
          <ac:chgData name="VXT: Emilie Donovan, CEO" userId="c97e888d-95ec-4cae-8af1-cafd42c694f5" providerId="ADAL" clId="{1FD4FD27-EB31-4CD7-960A-1B9156ADBB5E}" dt="2023-05-31T00:57:06.407" v="170" actId="27614"/>
          <ac:picMkLst>
            <pc:docMk/>
            <pc:sldMk cId="2502634459" sldId="297"/>
            <ac:picMk id="6" creationId="{BB88280C-C6F8-FABD-789B-BFCC4E2CAA1B}"/>
          </ac:picMkLst>
        </pc:picChg>
        <pc:cxnChg chg="del">
          <ac:chgData name="VXT: Emilie Donovan, CEO" userId="c97e888d-95ec-4cae-8af1-cafd42c694f5" providerId="ADAL" clId="{1FD4FD27-EB31-4CD7-960A-1B9156ADBB5E}" dt="2023-05-31T00:57:02.746" v="169" actId="26606"/>
          <ac:cxnSpMkLst>
            <pc:docMk/>
            <pc:sldMk cId="2502634459" sldId="297"/>
            <ac:cxnSpMk id="15" creationId="{8465D64B-59F4-4BDC-B833-A17EF1E04697}"/>
          </ac:cxnSpMkLst>
        </pc:cxnChg>
        <pc:cxnChg chg="del">
          <ac:chgData name="VXT: Emilie Donovan, CEO" userId="c97e888d-95ec-4cae-8af1-cafd42c694f5" providerId="ADAL" clId="{1FD4FD27-EB31-4CD7-960A-1B9156ADBB5E}" dt="2023-05-31T00:57:02.746" v="169" actId="26606"/>
          <ac:cxnSpMkLst>
            <pc:docMk/>
            <pc:sldMk cId="2502634459" sldId="297"/>
            <ac:cxnSpMk id="21" creationId="{13553ADF-88A1-4645-B819-890CA3DF7D5B}"/>
          </ac:cxnSpMkLst>
        </pc:cxnChg>
        <pc:cxnChg chg="add">
          <ac:chgData name="VXT: Emilie Donovan, CEO" userId="c97e888d-95ec-4cae-8af1-cafd42c694f5" providerId="ADAL" clId="{1FD4FD27-EB31-4CD7-960A-1B9156ADBB5E}" dt="2023-05-31T00:57:02.746" v="169" actId="26606"/>
          <ac:cxnSpMkLst>
            <pc:docMk/>
            <pc:sldMk cId="2502634459" sldId="297"/>
            <ac:cxnSpMk id="32" creationId="{8465D64B-59F4-4BDC-B833-A17EF1E04697}"/>
          </ac:cxnSpMkLst>
        </pc:cxnChg>
        <pc:cxnChg chg="add">
          <ac:chgData name="VXT: Emilie Donovan, CEO" userId="c97e888d-95ec-4cae-8af1-cafd42c694f5" providerId="ADAL" clId="{1FD4FD27-EB31-4CD7-960A-1B9156ADBB5E}" dt="2023-05-31T00:57:02.746" v="169" actId="26606"/>
          <ac:cxnSpMkLst>
            <pc:docMk/>
            <pc:sldMk cId="2502634459" sldId="297"/>
            <ac:cxnSpMk id="34" creationId="{63FED537-3AF1-4C36-9904-77B6A54D27B5}"/>
          </ac:cxnSpMkLst>
        </pc:cxnChg>
      </pc:sldChg>
      <pc:sldChg chg="addSp modSp mod setBg">
        <pc:chgData name="VXT: Emilie Donovan, CEO" userId="c97e888d-95ec-4cae-8af1-cafd42c694f5" providerId="ADAL" clId="{1FD4FD27-EB31-4CD7-960A-1B9156ADBB5E}" dt="2023-05-31T01:28:39.458" v="291"/>
        <pc:sldMkLst>
          <pc:docMk/>
          <pc:sldMk cId="1409473969" sldId="302"/>
        </pc:sldMkLst>
        <pc:spChg chg="mod">
          <ac:chgData name="VXT: Emilie Donovan, CEO" userId="c97e888d-95ec-4cae-8af1-cafd42c694f5" providerId="ADAL" clId="{1FD4FD27-EB31-4CD7-960A-1B9156ADBB5E}" dt="2023-05-31T00:28:44.343" v="70" actId="27636"/>
          <ac:spMkLst>
            <pc:docMk/>
            <pc:sldMk cId="1409473969" sldId="302"/>
            <ac:spMk id="2" creationId="{B7A5639E-0ED5-4B83-BC8A-C97E289A3993}"/>
          </ac:spMkLst>
        </pc:spChg>
        <pc:spChg chg="add mod">
          <ac:chgData name="VXT: Emilie Donovan, CEO" userId="c97e888d-95ec-4cae-8af1-cafd42c694f5" providerId="ADAL" clId="{1FD4FD27-EB31-4CD7-960A-1B9156ADBB5E}" dt="2023-05-31T01:28:39.458" v="291"/>
          <ac:spMkLst>
            <pc:docMk/>
            <pc:sldMk cId="1409473969" sldId="302"/>
            <ac:spMk id="4" creationId="{78CEFB29-DFE2-1A0F-4D86-C6C94929A8C9}"/>
          </ac:spMkLst>
        </pc:spChg>
      </pc:sldChg>
      <pc:sldChg chg="addSp modSp mod setBg">
        <pc:chgData name="VXT: Emilie Donovan, CEO" userId="c97e888d-95ec-4cae-8af1-cafd42c694f5" providerId="ADAL" clId="{1FD4FD27-EB31-4CD7-960A-1B9156ADBB5E}" dt="2023-05-31T01:29:03.539" v="304"/>
        <pc:sldMkLst>
          <pc:docMk/>
          <pc:sldMk cId="482667721" sldId="308"/>
        </pc:sldMkLst>
        <pc:spChg chg="mod">
          <ac:chgData name="VXT: Emilie Donovan, CEO" userId="c97e888d-95ec-4cae-8af1-cafd42c694f5" providerId="ADAL" clId="{1FD4FD27-EB31-4CD7-960A-1B9156ADBB5E}" dt="2023-05-31T00:29:10.275" v="84" actId="108"/>
          <ac:spMkLst>
            <pc:docMk/>
            <pc:sldMk cId="482667721" sldId="308"/>
            <ac:spMk id="2" creationId="{00000000-0000-0000-0000-000000000000}"/>
          </ac:spMkLst>
        </pc:spChg>
        <pc:spChg chg="add mod">
          <ac:chgData name="VXT: Emilie Donovan, CEO" userId="c97e888d-95ec-4cae-8af1-cafd42c694f5" providerId="ADAL" clId="{1FD4FD27-EB31-4CD7-960A-1B9156ADBB5E}" dt="2023-05-31T01:29:03.539" v="304"/>
          <ac:spMkLst>
            <pc:docMk/>
            <pc:sldMk cId="482667721" sldId="308"/>
            <ac:spMk id="3" creationId="{1C1DAD62-B9EC-0D0D-0752-CC105571FADC}"/>
          </ac:spMkLst>
        </pc:spChg>
      </pc:sldChg>
      <pc:sldChg chg="addSp modSp setBg">
        <pc:chgData name="VXT: Emilie Donovan, CEO" userId="c97e888d-95ec-4cae-8af1-cafd42c694f5" providerId="ADAL" clId="{1FD4FD27-EB31-4CD7-960A-1B9156ADBB5E}" dt="2023-05-31T01:28:45.330" v="294"/>
        <pc:sldMkLst>
          <pc:docMk/>
          <pc:sldMk cId="1113000501" sldId="313"/>
        </pc:sldMkLst>
        <pc:spChg chg="add mod">
          <ac:chgData name="VXT: Emilie Donovan, CEO" userId="c97e888d-95ec-4cae-8af1-cafd42c694f5" providerId="ADAL" clId="{1FD4FD27-EB31-4CD7-960A-1B9156ADBB5E}" dt="2023-05-31T01:28:45.330" v="294"/>
          <ac:spMkLst>
            <pc:docMk/>
            <pc:sldMk cId="1113000501" sldId="313"/>
            <ac:spMk id="3" creationId="{1D689058-6E4F-ADFC-80E2-397DBA0FAA07}"/>
          </ac:spMkLst>
        </pc:spChg>
      </pc:sldChg>
      <pc:sldChg chg="addSp modSp mod setBg">
        <pc:chgData name="VXT: Emilie Donovan, CEO" userId="c97e888d-95ec-4cae-8af1-cafd42c694f5" providerId="ADAL" clId="{1FD4FD27-EB31-4CD7-960A-1B9156ADBB5E}" dt="2023-05-31T01:28:41.195" v="292"/>
        <pc:sldMkLst>
          <pc:docMk/>
          <pc:sldMk cId="3863554142" sldId="314"/>
        </pc:sldMkLst>
        <pc:spChg chg="mod">
          <ac:chgData name="VXT: Emilie Donovan, CEO" userId="c97e888d-95ec-4cae-8af1-cafd42c694f5" providerId="ADAL" clId="{1FD4FD27-EB31-4CD7-960A-1B9156ADBB5E}" dt="2023-05-31T00:28:48.415" v="74" actId="108"/>
          <ac:spMkLst>
            <pc:docMk/>
            <pc:sldMk cId="3863554142" sldId="314"/>
            <ac:spMk id="2" creationId="{19BD1193-0875-B39B-B6F4-30E552A6F7D7}"/>
          </ac:spMkLst>
        </pc:spChg>
        <pc:spChg chg="add mod">
          <ac:chgData name="VXT: Emilie Donovan, CEO" userId="c97e888d-95ec-4cae-8af1-cafd42c694f5" providerId="ADAL" clId="{1FD4FD27-EB31-4CD7-960A-1B9156ADBB5E}" dt="2023-05-31T01:28:41.195" v="292"/>
          <ac:spMkLst>
            <pc:docMk/>
            <pc:sldMk cId="3863554142" sldId="314"/>
            <ac:spMk id="3" creationId="{9CC9596E-4290-C363-AB13-350B97431345}"/>
          </ac:spMkLst>
        </pc:spChg>
      </pc:sldChg>
      <pc:sldChg chg="addSp modSp mod setBg">
        <pc:chgData name="VXT: Emilie Donovan, CEO" userId="c97e888d-95ec-4cae-8af1-cafd42c694f5" providerId="ADAL" clId="{1FD4FD27-EB31-4CD7-960A-1B9156ADBB5E}" dt="2023-05-31T01:28:43.590" v="293"/>
        <pc:sldMkLst>
          <pc:docMk/>
          <pc:sldMk cId="1294943996" sldId="315"/>
        </pc:sldMkLst>
        <pc:spChg chg="mod">
          <ac:chgData name="VXT: Emilie Donovan, CEO" userId="c97e888d-95ec-4cae-8af1-cafd42c694f5" providerId="ADAL" clId="{1FD4FD27-EB31-4CD7-960A-1B9156ADBB5E}" dt="2023-05-31T00:28:50.960" v="77" actId="108"/>
          <ac:spMkLst>
            <pc:docMk/>
            <pc:sldMk cId="1294943996" sldId="315"/>
            <ac:spMk id="2" creationId="{D0985928-3E30-6F5A-2F6B-001AA8F0BD88}"/>
          </ac:spMkLst>
        </pc:spChg>
        <pc:spChg chg="add mod">
          <ac:chgData name="VXT: Emilie Donovan, CEO" userId="c97e888d-95ec-4cae-8af1-cafd42c694f5" providerId="ADAL" clId="{1FD4FD27-EB31-4CD7-960A-1B9156ADBB5E}" dt="2023-05-31T01:28:43.590" v="293"/>
          <ac:spMkLst>
            <pc:docMk/>
            <pc:sldMk cId="1294943996" sldId="315"/>
            <ac:spMk id="3" creationId="{1D4A643A-B8C9-DA85-19B7-F8154CB10DE3}"/>
          </ac:spMkLst>
        </pc:spChg>
      </pc:sldChg>
      <pc:sldChg chg="addSp modSp mod setBg">
        <pc:chgData name="VXT: Emilie Donovan, CEO" userId="c97e888d-95ec-4cae-8af1-cafd42c694f5" providerId="ADAL" clId="{1FD4FD27-EB31-4CD7-960A-1B9156ADBB5E}" dt="2023-05-31T01:28:54.776" v="298"/>
        <pc:sldMkLst>
          <pc:docMk/>
          <pc:sldMk cId="1878193721" sldId="316"/>
        </pc:sldMkLst>
        <pc:spChg chg="mod">
          <ac:chgData name="VXT: Emilie Donovan, CEO" userId="c97e888d-95ec-4cae-8af1-cafd42c694f5" providerId="ADAL" clId="{1FD4FD27-EB31-4CD7-960A-1B9156ADBB5E}" dt="2023-05-31T00:29:00.314" v="80" actId="108"/>
          <ac:spMkLst>
            <pc:docMk/>
            <pc:sldMk cId="1878193721" sldId="316"/>
            <ac:spMk id="2" creationId="{453A6A21-7CE1-47F1-B11B-A974E6E20CF9}"/>
          </ac:spMkLst>
        </pc:spChg>
        <pc:spChg chg="add mod">
          <ac:chgData name="VXT: Emilie Donovan, CEO" userId="c97e888d-95ec-4cae-8af1-cafd42c694f5" providerId="ADAL" clId="{1FD4FD27-EB31-4CD7-960A-1B9156ADBB5E}" dt="2023-05-31T01:28:54.776" v="298"/>
          <ac:spMkLst>
            <pc:docMk/>
            <pc:sldMk cId="1878193721" sldId="316"/>
            <ac:spMk id="3" creationId="{27E7DAE1-F0FE-6437-3016-BEBFE619101A}"/>
          </ac:spMkLst>
        </pc:spChg>
      </pc:sldChg>
      <pc:sldChg chg="addSp modSp mod setBg">
        <pc:chgData name="VXT: Emilie Donovan, CEO" userId="c97e888d-95ec-4cae-8af1-cafd42c694f5" providerId="ADAL" clId="{1FD4FD27-EB31-4CD7-960A-1B9156ADBB5E}" dt="2023-05-31T01:28:30.555" v="285"/>
        <pc:sldMkLst>
          <pc:docMk/>
          <pc:sldMk cId="1321714532" sldId="320"/>
        </pc:sldMkLst>
        <pc:spChg chg="mod">
          <ac:chgData name="VXT: Emilie Donovan, CEO" userId="c97e888d-95ec-4cae-8af1-cafd42c694f5" providerId="ADAL" clId="{1FD4FD27-EB31-4CD7-960A-1B9156ADBB5E}" dt="2023-05-31T00:57:23.208" v="172" actId="26606"/>
          <ac:spMkLst>
            <pc:docMk/>
            <pc:sldMk cId="1321714532" sldId="320"/>
            <ac:spMk id="2" creationId="{AF434750-9F7C-64F8-FE59-B356C414D454}"/>
          </ac:spMkLst>
        </pc:spChg>
        <pc:spChg chg="add mod">
          <ac:chgData name="VXT: Emilie Donovan, CEO" userId="c97e888d-95ec-4cae-8af1-cafd42c694f5" providerId="ADAL" clId="{1FD4FD27-EB31-4CD7-960A-1B9156ADBB5E}" dt="2023-05-31T01:28:30.555" v="285"/>
          <ac:spMkLst>
            <pc:docMk/>
            <pc:sldMk cId="1321714532" sldId="320"/>
            <ac:spMk id="3" creationId="{D05E77AE-1519-8E85-F727-10EDFB903B6A}"/>
          </ac:spMkLst>
        </pc:spChg>
        <pc:spChg chg="add">
          <ac:chgData name="VXT: Emilie Donovan, CEO" userId="c97e888d-95ec-4cae-8af1-cafd42c694f5" providerId="ADAL" clId="{1FD4FD27-EB31-4CD7-960A-1B9156ADBB5E}" dt="2023-05-31T00:57:23.208" v="172" actId="26606"/>
          <ac:spMkLst>
            <pc:docMk/>
            <pc:sldMk cId="1321714532" sldId="320"/>
            <ac:spMk id="15" creationId="{809C0BCD-BEE9-423F-A51C-BCCD8E5EAADA}"/>
          </ac:spMkLst>
        </pc:spChg>
        <pc:spChg chg="add">
          <ac:chgData name="VXT: Emilie Donovan, CEO" userId="c97e888d-95ec-4cae-8af1-cafd42c694f5" providerId="ADAL" clId="{1FD4FD27-EB31-4CD7-960A-1B9156ADBB5E}" dt="2023-05-31T00:57:23.208" v="172" actId="26606"/>
          <ac:spMkLst>
            <pc:docMk/>
            <pc:sldMk cId="1321714532" sldId="320"/>
            <ac:spMk id="17" creationId="{9998D094-42B2-42BA-AA14-E8FBE073A5D8}"/>
          </ac:spMkLst>
        </pc:spChg>
        <pc:spChg chg="add">
          <ac:chgData name="VXT: Emilie Donovan, CEO" userId="c97e888d-95ec-4cae-8af1-cafd42c694f5" providerId="ADAL" clId="{1FD4FD27-EB31-4CD7-960A-1B9156ADBB5E}" dt="2023-05-31T00:57:23.208" v="172" actId="26606"/>
          <ac:spMkLst>
            <pc:docMk/>
            <pc:sldMk cId="1321714532" sldId="320"/>
            <ac:spMk id="21" creationId="{E7818327-9D44-4214-BEC7-F7463A8BDE7B}"/>
          </ac:spMkLst>
        </pc:spChg>
        <pc:picChg chg="mod">
          <ac:chgData name="VXT: Emilie Donovan, CEO" userId="c97e888d-95ec-4cae-8af1-cafd42c694f5" providerId="ADAL" clId="{1FD4FD27-EB31-4CD7-960A-1B9156ADBB5E}" dt="2023-05-31T00:57:32.672" v="173" actId="27614"/>
          <ac:picMkLst>
            <pc:docMk/>
            <pc:sldMk cId="1321714532" sldId="320"/>
            <ac:picMk id="10" creationId="{00000000-0000-0000-0000-000000000000}"/>
          </ac:picMkLst>
        </pc:picChg>
        <pc:cxnChg chg="add">
          <ac:chgData name="VXT: Emilie Donovan, CEO" userId="c97e888d-95ec-4cae-8af1-cafd42c694f5" providerId="ADAL" clId="{1FD4FD27-EB31-4CD7-960A-1B9156ADBB5E}" dt="2023-05-31T00:57:23.208" v="172" actId="26606"/>
          <ac:cxnSpMkLst>
            <pc:docMk/>
            <pc:sldMk cId="1321714532" sldId="320"/>
            <ac:cxnSpMk id="19" creationId="{8465D64B-59F4-4BDC-B833-A17EF1E04697}"/>
          </ac:cxnSpMkLst>
        </pc:cxnChg>
        <pc:cxnChg chg="add">
          <ac:chgData name="VXT: Emilie Donovan, CEO" userId="c97e888d-95ec-4cae-8af1-cafd42c694f5" providerId="ADAL" clId="{1FD4FD27-EB31-4CD7-960A-1B9156ADBB5E}" dt="2023-05-31T00:57:23.208" v="172" actId="26606"/>
          <ac:cxnSpMkLst>
            <pc:docMk/>
            <pc:sldMk cId="1321714532" sldId="320"/>
            <ac:cxnSpMk id="23" creationId="{F896B7D9-8894-4E5C-8DCF-35BECF8D365A}"/>
          </ac:cxnSpMkLst>
        </pc:cxnChg>
      </pc:sldChg>
      <pc:sldChg chg="addSp delSp modSp mod setBg modClrScheme delDesignElem chgLayout">
        <pc:chgData name="VXT: Emilie Donovan, CEO" userId="c97e888d-95ec-4cae-8af1-cafd42c694f5" providerId="ADAL" clId="{1FD4FD27-EB31-4CD7-960A-1B9156ADBB5E}" dt="2023-05-31T01:28:35.081" v="288"/>
        <pc:sldMkLst>
          <pc:docMk/>
          <pc:sldMk cId="4199219640" sldId="322"/>
        </pc:sldMkLst>
        <pc:spChg chg="add mod ord">
          <ac:chgData name="VXT: Emilie Donovan, CEO" userId="c97e888d-95ec-4cae-8af1-cafd42c694f5" providerId="ADAL" clId="{1FD4FD27-EB31-4CD7-960A-1B9156ADBB5E}" dt="2023-05-31T00:58:15.675" v="182" actId="26606"/>
          <ac:spMkLst>
            <pc:docMk/>
            <pc:sldMk cId="4199219640" sldId="322"/>
            <ac:spMk id="2" creationId="{42FBF956-C253-1C70-810A-419706EE07F0}"/>
          </ac:spMkLst>
        </pc:spChg>
        <pc:spChg chg="add del mod ord">
          <ac:chgData name="VXT: Emilie Donovan, CEO" userId="c97e888d-95ec-4cae-8af1-cafd42c694f5" providerId="ADAL" clId="{1FD4FD27-EB31-4CD7-960A-1B9156ADBB5E}" dt="2023-05-31T00:58:20.334" v="183" actId="478"/>
          <ac:spMkLst>
            <pc:docMk/>
            <pc:sldMk cId="4199219640" sldId="322"/>
            <ac:spMk id="3" creationId="{7EB29453-6E60-04E4-E991-86CB82063269}"/>
          </ac:spMkLst>
        </pc:spChg>
        <pc:spChg chg="add mod">
          <ac:chgData name="VXT: Emilie Donovan, CEO" userId="c97e888d-95ec-4cae-8af1-cafd42c694f5" providerId="ADAL" clId="{1FD4FD27-EB31-4CD7-960A-1B9156ADBB5E}" dt="2023-05-31T01:28:35.081" v="288"/>
          <ac:spMkLst>
            <pc:docMk/>
            <pc:sldMk cId="4199219640" sldId="322"/>
            <ac:spMk id="3" creationId="{F13CB722-37D4-7D43-BA97-6FC6C6BB1C23}"/>
          </ac:spMkLst>
        </pc:spChg>
        <pc:spChg chg="del mod">
          <ac:chgData name="VXT: Emilie Donovan, CEO" userId="c97e888d-95ec-4cae-8af1-cafd42c694f5" providerId="ADAL" clId="{1FD4FD27-EB31-4CD7-960A-1B9156ADBB5E}" dt="2023-05-31T00:57:52.592" v="177" actId="478"/>
          <ac:spMkLst>
            <pc:docMk/>
            <pc:sldMk cId="4199219640" sldId="322"/>
            <ac:spMk id="6" creationId="{00000000-0000-0000-0000-000000000000}"/>
          </ac:spMkLst>
        </pc:spChg>
        <pc:spChg chg="add">
          <ac:chgData name="VXT: Emilie Donovan, CEO" userId="c97e888d-95ec-4cae-8af1-cafd42c694f5" providerId="ADAL" clId="{1FD4FD27-EB31-4CD7-960A-1B9156ADBB5E}" dt="2023-05-31T00:58:15.675" v="182" actId="26606"/>
          <ac:spMkLst>
            <pc:docMk/>
            <pc:sldMk cId="4199219640" sldId="322"/>
            <ac:spMk id="5124" creationId="{809C0BCD-BEE9-423F-A51C-BCCD8E5EAADA}"/>
          </ac:spMkLst>
        </pc:spChg>
        <pc:spChg chg="add">
          <ac:chgData name="VXT: Emilie Donovan, CEO" userId="c97e888d-95ec-4cae-8af1-cafd42c694f5" providerId="ADAL" clId="{1FD4FD27-EB31-4CD7-960A-1B9156ADBB5E}" dt="2023-05-31T00:58:15.675" v="182" actId="26606"/>
          <ac:spMkLst>
            <pc:docMk/>
            <pc:sldMk cId="4199219640" sldId="322"/>
            <ac:spMk id="5125" creationId="{9998D094-42B2-42BA-AA14-E8FBE073A5D8}"/>
          </ac:spMkLst>
        </pc:spChg>
        <pc:spChg chg="del">
          <ac:chgData name="VXT: Emilie Donovan, CEO" userId="c97e888d-95ec-4cae-8af1-cafd42c694f5" providerId="ADAL" clId="{1FD4FD27-EB31-4CD7-960A-1B9156ADBB5E}" dt="2023-05-31T00:58:01.529" v="179" actId="700"/>
          <ac:spMkLst>
            <pc:docMk/>
            <pc:sldMk cId="4199219640" sldId="322"/>
            <ac:spMk id="5127" creationId="{79CBD3C9-4E66-426D-948E-7CF4778107E8}"/>
          </ac:spMkLst>
        </pc:spChg>
        <pc:spChg chg="add">
          <ac:chgData name="VXT: Emilie Donovan, CEO" userId="c97e888d-95ec-4cae-8af1-cafd42c694f5" providerId="ADAL" clId="{1FD4FD27-EB31-4CD7-960A-1B9156ADBB5E}" dt="2023-05-31T00:58:15.675" v="182" actId="26606"/>
          <ac:spMkLst>
            <pc:docMk/>
            <pc:sldMk cId="4199219640" sldId="322"/>
            <ac:spMk id="5128" creationId="{528301FC-82B0-4948-93CF-C7150E95DA78}"/>
          </ac:spMkLst>
        </pc:spChg>
        <pc:spChg chg="del">
          <ac:chgData name="VXT: Emilie Donovan, CEO" userId="c97e888d-95ec-4cae-8af1-cafd42c694f5" providerId="ADAL" clId="{1FD4FD27-EB31-4CD7-960A-1B9156ADBB5E}" dt="2023-05-31T00:58:01.529" v="179" actId="700"/>
          <ac:spMkLst>
            <pc:docMk/>
            <pc:sldMk cId="4199219640" sldId="322"/>
            <ac:spMk id="5129" creationId="{DDB95FCF-AD96-482F-9FB8-CD95725E6EFF}"/>
          </ac:spMkLst>
        </pc:spChg>
        <pc:spChg chg="del">
          <ac:chgData name="VXT: Emilie Donovan, CEO" userId="c97e888d-95ec-4cae-8af1-cafd42c694f5" providerId="ADAL" clId="{1FD4FD27-EB31-4CD7-960A-1B9156ADBB5E}" dt="2023-05-31T00:58:01.529" v="179" actId="700"/>
          <ac:spMkLst>
            <pc:docMk/>
            <pc:sldMk cId="4199219640" sldId="322"/>
            <ac:spMk id="5133" creationId="{6C9CCC80-7A96-41CB-8626-BBA75D236F1B}"/>
          </ac:spMkLst>
        </pc:spChg>
        <pc:picChg chg="mod">
          <ac:chgData name="VXT: Emilie Donovan, CEO" userId="c97e888d-95ec-4cae-8af1-cafd42c694f5" providerId="ADAL" clId="{1FD4FD27-EB31-4CD7-960A-1B9156ADBB5E}" dt="2023-05-31T00:58:15.675" v="182" actId="26606"/>
          <ac:picMkLst>
            <pc:docMk/>
            <pc:sldMk cId="4199219640" sldId="322"/>
            <ac:picMk id="5122" creationId="{00000000-0000-0000-0000-000000000000}"/>
          </ac:picMkLst>
        </pc:picChg>
        <pc:cxnChg chg="add">
          <ac:chgData name="VXT: Emilie Donovan, CEO" userId="c97e888d-95ec-4cae-8af1-cafd42c694f5" providerId="ADAL" clId="{1FD4FD27-EB31-4CD7-960A-1B9156ADBB5E}" dt="2023-05-31T00:58:15.675" v="182" actId="26606"/>
          <ac:cxnSpMkLst>
            <pc:docMk/>
            <pc:sldMk cId="4199219640" sldId="322"/>
            <ac:cxnSpMk id="5126" creationId="{8465D64B-59F4-4BDC-B833-A17EF1E04697}"/>
          </ac:cxnSpMkLst>
        </pc:cxnChg>
        <pc:cxnChg chg="add">
          <ac:chgData name="VXT: Emilie Donovan, CEO" userId="c97e888d-95ec-4cae-8af1-cafd42c694f5" providerId="ADAL" clId="{1FD4FD27-EB31-4CD7-960A-1B9156ADBB5E}" dt="2023-05-31T00:58:15.675" v="182" actId="26606"/>
          <ac:cxnSpMkLst>
            <pc:docMk/>
            <pc:sldMk cId="4199219640" sldId="322"/>
            <ac:cxnSpMk id="5130" creationId="{400932E7-1E96-4562-BF1C-7C1A543CBABD}"/>
          </ac:cxnSpMkLst>
        </pc:cxnChg>
        <pc:cxnChg chg="del">
          <ac:chgData name="VXT: Emilie Donovan, CEO" userId="c97e888d-95ec-4cae-8af1-cafd42c694f5" providerId="ADAL" clId="{1FD4FD27-EB31-4CD7-960A-1B9156ADBB5E}" dt="2023-05-31T00:58:01.529" v="179" actId="700"/>
          <ac:cxnSpMkLst>
            <pc:docMk/>
            <pc:sldMk cId="4199219640" sldId="322"/>
            <ac:cxnSpMk id="5131" creationId="{64EEEC00-AD80-4734-BEE6-04CBDEC830C9}"/>
          </ac:cxnSpMkLst>
        </pc:cxnChg>
        <pc:cxnChg chg="del">
          <ac:chgData name="VXT: Emilie Donovan, CEO" userId="c97e888d-95ec-4cae-8af1-cafd42c694f5" providerId="ADAL" clId="{1FD4FD27-EB31-4CD7-960A-1B9156ADBB5E}" dt="2023-05-31T00:58:01.529" v="179" actId="700"/>
          <ac:cxnSpMkLst>
            <pc:docMk/>
            <pc:sldMk cId="4199219640" sldId="322"/>
            <ac:cxnSpMk id="5135" creationId="{2DAD7A7A-010A-4015-B647-7A27BB535DA0}"/>
          </ac:cxnSpMkLst>
        </pc:cxnChg>
      </pc:sldChg>
      <pc:sldChg chg="del">
        <pc:chgData name="VXT: Emilie Donovan, CEO" userId="c97e888d-95ec-4cae-8af1-cafd42c694f5" providerId="ADAL" clId="{1FD4FD27-EB31-4CD7-960A-1B9156ADBB5E}" dt="2023-05-31T00:58:41.178" v="187" actId="47"/>
        <pc:sldMkLst>
          <pc:docMk/>
          <pc:sldMk cId="3220016140" sldId="498"/>
        </pc:sldMkLst>
      </pc:sldChg>
      <pc:sldChg chg="addSp modSp">
        <pc:chgData name="VXT: Emilie Donovan, CEO" userId="c97e888d-95ec-4cae-8af1-cafd42c694f5" providerId="ADAL" clId="{1FD4FD27-EB31-4CD7-960A-1B9156ADBB5E}" dt="2023-05-31T01:28:15.445" v="276"/>
        <pc:sldMkLst>
          <pc:docMk/>
          <pc:sldMk cId="1244986314" sldId="778"/>
        </pc:sldMkLst>
        <pc:spChg chg="add mod">
          <ac:chgData name="VXT: Emilie Donovan, CEO" userId="c97e888d-95ec-4cae-8af1-cafd42c694f5" providerId="ADAL" clId="{1FD4FD27-EB31-4CD7-960A-1B9156ADBB5E}" dt="2023-05-31T01:28:15.445" v="276"/>
          <ac:spMkLst>
            <pc:docMk/>
            <pc:sldMk cId="1244986314" sldId="778"/>
            <ac:spMk id="2" creationId="{1CFF705C-7D58-B7F3-5B16-CD4E1ED4A540}"/>
          </ac:spMkLst>
        </pc:spChg>
      </pc:sldChg>
      <pc:sldChg chg="addSp modSp mod setBg">
        <pc:chgData name="VXT: Emilie Donovan, CEO" userId="c97e888d-95ec-4cae-8af1-cafd42c694f5" providerId="ADAL" clId="{1FD4FD27-EB31-4CD7-960A-1B9156ADBB5E}" dt="2023-05-31T01:28:36.043" v="289"/>
        <pc:sldMkLst>
          <pc:docMk/>
          <pc:sldMk cId="3647700525" sldId="781"/>
        </pc:sldMkLst>
        <pc:spChg chg="mod">
          <ac:chgData name="VXT: Emilie Donovan, CEO" userId="c97e888d-95ec-4cae-8af1-cafd42c694f5" providerId="ADAL" clId="{1FD4FD27-EB31-4CD7-960A-1B9156ADBB5E}" dt="2023-05-31T00:28:37.360" v="67" actId="108"/>
          <ac:spMkLst>
            <pc:docMk/>
            <pc:sldMk cId="3647700525" sldId="781"/>
            <ac:spMk id="2" creationId="{00000000-0000-0000-0000-000000000000}"/>
          </ac:spMkLst>
        </pc:spChg>
        <pc:spChg chg="add mod">
          <ac:chgData name="VXT: Emilie Donovan, CEO" userId="c97e888d-95ec-4cae-8af1-cafd42c694f5" providerId="ADAL" clId="{1FD4FD27-EB31-4CD7-960A-1B9156ADBB5E}" dt="2023-05-31T01:28:36.043" v="289"/>
          <ac:spMkLst>
            <pc:docMk/>
            <pc:sldMk cId="3647700525" sldId="781"/>
            <ac:spMk id="3" creationId="{E717B575-0450-0DFB-5802-A0A34EFC3DDF}"/>
          </ac:spMkLst>
        </pc:spChg>
      </pc:sldChg>
      <pc:sldChg chg="addSp delSp modSp mod setBg">
        <pc:chgData name="VXT: Emilie Donovan, CEO" userId="c97e888d-95ec-4cae-8af1-cafd42c694f5" providerId="ADAL" clId="{1FD4FD27-EB31-4CD7-960A-1B9156ADBB5E}" dt="2023-05-31T01:28:07.941" v="272"/>
        <pc:sldMkLst>
          <pc:docMk/>
          <pc:sldMk cId="3406923970" sldId="812"/>
        </pc:sldMkLst>
        <pc:spChg chg="mod">
          <ac:chgData name="VXT: Emilie Donovan, CEO" userId="c97e888d-95ec-4cae-8af1-cafd42c694f5" providerId="ADAL" clId="{1FD4FD27-EB31-4CD7-960A-1B9156ADBB5E}" dt="2023-05-31T01:23:21.132" v="231" actId="20577"/>
          <ac:spMkLst>
            <pc:docMk/>
            <pc:sldMk cId="3406923970" sldId="812"/>
            <ac:spMk id="2" creationId="{270238B9-C0F7-46B7-94C4-5375F2109628}"/>
          </ac:spMkLst>
        </pc:spChg>
        <pc:spChg chg="add del mod">
          <ac:chgData name="VXT: Emilie Donovan, CEO" userId="c97e888d-95ec-4cae-8af1-cafd42c694f5" providerId="ADAL" clId="{1FD4FD27-EB31-4CD7-960A-1B9156ADBB5E}" dt="2023-05-31T01:28:07.597" v="271" actId="478"/>
          <ac:spMkLst>
            <pc:docMk/>
            <pc:sldMk cId="3406923970" sldId="812"/>
            <ac:spMk id="3" creationId="{D4436D4E-23C3-C6FF-75D3-6BE4E0565498}"/>
          </ac:spMkLst>
        </pc:spChg>
        <pc:spChg chg="add mod">
          <ac:chgData name="VXT: Emilie Donovan, CEO" userId="c97e888d-95ec-4cae-8af1-cafd42c694f5" providerId="ADAL" clId="{1FD4FD27-EB31-4CD7-960A-1B9156ADBB5E}" dt="2023-05-31T01:28:07.941" v="272"/>
          <ac:spMkLst>
            <pc:docMk/>
            <pc:sldMk cId="3406923970" sldId="812"/>
            <ac:spMk id="4" creationId="{10D16A12-E585-44F7-9CEE-580CA0E800E6}"/>
          </ac:spMkLst>
        </pc:spChg>
        <pc:graphicFrameChg chg="add del mod">
          <ac:chgData name="VXT: Emilie Donovan, CEO" userId="c97e888d-95ec-4cae-8af1-cafd42c694f5" providerId="ADAL" clId="{1FD4FD27-EB31-4CD7-960A-1B9156ADBB5E}" dt="2023-05-31T01:26:18.377" v="250" actId="27957"/>
          <ac:graphicFrameMkLst>
            <pc:docMk/>
            <pc:sldMk cId="3406923970" sldId="812"/>
            <ac:graphicFrameMk id="8" creationId="{2EAD3B68-6AC6-461D-BFF1-20E990682B14}"/>
          </ac:graphicFrameMkLst>
        </pc:graphicFrameChg>
      </pc:sldChg>
      <pc:sldChg chg="addSp modSp mod setBg">
        <pc:chgData name="VXT: Emilie Donovan, CEO" userId="c97e888d-95ec-4cae-8af1-cafd42c694f5" providerId="ADAL" clId="{1FD4FD27-EB31-4CD7-960A-1B9156ADBB5E}" dt="2023-05-31T01:28:09.789" v="273"/>
        <pc:sldMkLst>
          <pc:docMk/>
          <pc:sldMk cId="657877486" sldId="817"/>
        </pc:sldMkLst>
        <pc:spChg chg="add mod">
          <ac:chgData name="VXT: Emilie Donovan, CEO" userId="c97e888d-95ec-4cae-8af1-cafd42c694f5" providerId="ADAL" clId="{1FD4FD27-EB31-4CD7-960A-1B9156ADBB5E}" dt="2023-05-31T01:28:09.789" v="273"/>
          <ac:spMkLst>
            <pc:docMk/>
            <pc:sldMk cId="657877486" sldId="817"/>
            <ac:spMk id="2" creationId="{798B5EED-7F20-304C-AAAC-B490047CC05F}"/>
          </ac:spMkLst>
        </pc:spChg>
        <pc:spChg chg="mod">
          <ac:chgData name="VXT: Emilie Donovan, CEO" userId="c97e888d-95ec-4cae-8af1-cafd42c694f5" providerId="ADAL" clId="{1FD4FD27-EB31-4CD7-960A-1B9156ADBB5E}" dt="2023-05-31T00:27:50.724" v="58" actId="108"/>
          <ac:spMkLst>
            <pc:docMk/>
            <pc:sldMk cId="657877486" sldId="817"/>
            <ac:spMk id="26" creationId="{20ABC0B3-8E81-45B3-840B-2B44817FEABC}"/>
          </ac:spMkLst>
        </pc:spChg>
      </pc:sldChg>
      <pc:sldChg chg="addSp modSp mod setBg">
        <pc:chgData name="VXT: Emilie Donovan, CEO" userId="c97e888d-95ec-4cae-8af1-cafd42c694f5" providerId="ADAL" clId="{1FD4FD27-EB31-4CD7-960A-1B9156ADBB5E}" dt="2023-05-31T01:28:17.319" v="277"/>
        <pc:sldMkLst>
          <pc:docMk/>
          <pc:sldMk cId="2270347317" sldId="819"/>
        </pc:sldMkLst>
        <pc:spChg chg="add mod">
          <ac:chgData name="VXT: Emilie Donovan, CEO" userId="c97e888d-95ec-4cae-8af1-cafd42c694f5" providerId="ADAL" clId="{1FD4FD27-EB31-4CD7-960A-1B9156ADBB5E}" dt="2023-05-31T01:28:17.319" v="277"/>
          <ac:spMkLst>
            <pc:docMk/>
            <pc:sldMk cId="2270347317" sldId="819"/>
            <ac:spMk id="2" creationId="{B311B862-1DC3-2A2C-E00B-9083FB9FEC93}"/>
          </ac:spMkLst>
        </pc:spChg>
        <pc:spChg chg="mod">
          <ac:chgData name="VXT: Emilie Donovan, CEO" userId="c97e888d-95ec-4cae-8af1-cafd42c694f5" providerId="ADAL" clId="{1FD4FD27-EB31-4CD7-960A-1B9156ADBB5E}" dt="2023-05-31T00:28:02.758" v="61" actId="108"/>
          <ac:spMkLst>
            <pc:docMk/>
            <pc:sldMk cId="2270347317" sldId="819"/>
            <ac:spMk id="10" creationId="{87DC81CD-FDA3-42A1-807B-54D350E38279}"/>
          </ac:spMkLst>
        </pc:spChg>
      </pc:sldChg>
      <pc:sldChg chg="addSp delSp modSp mod">
        <pc:chgData name="VXT: Emilie Donovan, CEO" userId="c97e888d-95ec-4cae-8af1-cafd42c694f5" providerId="ADAL" clId="{1FD4FD27-EB31-4CD7-960A-1B9156ADBB5E}" dt="2023-05-31T01:52:41.340" v="335" actId="27636"/>
        <pc:sldMkLst>
          <pc:docMk/>
          <pc:sldMk cId="1273579924" sldId="821"/>
        </pc:sldMkLst>
        <pc:spChg chg="mod">
          <ac:chgData name="VXT: Emilie Donovan, CEO" userId="c97e888d-95ec-4cae-8af1-cafd42c694f5" providerId="ADAL" clId="{1FD4FD27-EB31-4CD7-960A-1B9156ADBB5E}" dt="2023-05-31T01:52:41.340" v="335" actId="27636"/>
          <ac:spMkLst>
            <pc:docMk/>
            <pc:sldMk cId="1273579924" sldId="821"/>
            <ac:spMk id="2" creationId="{32D451E4-5433-4CB2-9D4A-239FACA016BD}"/>
          </ac:spMkLst>
        </pc:spChg>
        <pc:spChg chg="add mod">
          <ac:chgData name="VXT: Emilie Donovan, CEO" userId="c97e888d-95ec-4cae-8af1-cafd42c694f5" providerId="ADAL" clId="{1FD4FD27-EB31-4CD7-960A-1B9156ADBB5E}" dt="2023-05-31T01:29:07.008" v="306"/>
          <ac:spMkLst>
            <pc:docMk/>
            <pc:sldMk cId="1273579924" sldId="821"/>
            <ac:spMk id="3" creationId="{4BFA9A2E-E95C-48AA-D0B4-D2CCAFED2F1B}"/>
          </ac:spMkLst>
        </pc:spChg>
        <pc:spChg chg="add del">
          <ac:chgData name="VXT: Emilie Donovan, CEO" userId="c97e888d-95ec-4cae-8af1-cafd42c694f5" providerId="ADAL" clId="{1FD4FD27-EB31-4CD7-960A-1B9156ADBB5E}" dt="2023-05-31T01:52:23.094" v="329" actId="22"/>
          <ac:spMkLst>
            <pc:docMk/>
            <pc:sldMk cId="1273579924" sldId="821"/>
            <ac:spMk id="6" creationId="{08BCF338-B089-D80E-CE14-2FB3BAAEFD79}"/>
          </ac:spMkLst>
        </pc:spChg>
      </pc:sldChg>
      <pc:sldChg chg="addSp modSp mod setBg">
        <pc:chgData name="VXT: Emilie Donovan, CEO" userId="c97e888d-95ec-4cae-8af1-cafd42c694f5" providerId="ADAL" clId="{1FD4FD27-EB31-4CD7-960A-1B9156ADBB5E}" dt="2023-05-31T01:28:57.619" v="300"/>
        <pc:sldMkLst>
          <pc:docMk/>
          <pc:sldMk cId="3654307717" sldId="827"/>
        </pc:sldMkLst>
        <pc:spChg chg="add mod">
          <ac:chgData name="VXT: Emilie Donovan, CEO" userId="c97e888d-95ec-4cae-8af1-cafd42c694f5" providerId="ADAL" clId="{1FD4FD27-EB31-4CD7-960A-1B9156ADBB5E}" dt="2023-05-31T01:28:57.619" v="300"/>
          <ac:spMkLst>
            <pc:docMk/>
            <pc:sldMk cId="3654307717" sldId="827"/>
            <ac:spMk id="2" creationId="{2A355F3D-6CE1-1A25-5FD9-E53DFBBD6FC5}"/>
          </ac:spMkLst>
        </pc:spChg>
        <pc:spChg chg="mod">
          <ac:chgData name="VXT: Emilie Donovan, CEO" userId="c97e888d-95ec-4cae-8af1-cafd42c694f5" providerId="ADAL" clId="{1FD4FD27-EB31-4CD7-960A-1B9156ADBB5E}" dt="2023-05-31T00:29:03.254" v="81" actId="108"/>
          <ac:spMkLst>
            <pc:docMk/>
            <pc:sldMk cId="3654307717" sldId="827"/>
            <ac:spMk id="4" creationId="{C0F0F538-0B91-4001-A042-555AF0B6B1ED}"/>
          </ac:spMkLst>
        </pc:spChg>
      </pc:sldChg>
      <pc:sldChg chg="addSp modSp mod setBg">
        <pc:chgData name="VXT: Emilie Donovan, CEO" userId="c97e888d-95ec-4cae-8af1-cafd42c694f5" providerId="ADAL" clId="{1FD4FD27-EB31-4CD7-960A-1B9156ADBB5E}" dt="2023-05-31T01:28:13.813" v="275"/>
        <pc:sldMkLst>
          <pc:docMk/>
          <pc:sldMk cId="3134606424" sldId="828"/>
        </pc:sldMkLst>
        <pc:spChg chg="mod">
          <ac:chgData name="VXT: Emilie Donovan, CEO" userId="c97e888d-95ec-4cae-8af1-cafd42c694f5" providerId="ADAL" clId="{1FD4FD27-EB31-4CD7-960A-1B9156ADBB5E}" dt="2023-05-31T00:27:56.498" v="60" actId="120"/>
          <ac:spMkLst>
            <pc:docMk/>
            <pc:sldMk cId="3134606424" sldId="828"/>
            <ac:spMk id="2" creationId="{00000000-0000-0000-0000-000000000000}"/>
          </ac:spMkLst>
        </pc:spChg>
        <pc:spChg chg="add mod">
          <ac:chgData name="VXT: Emilie Donovan, CEO" userId="c97e888d-95ec-4cae-8af1-cafd42c694f5" providerId="ADAL" clId="{1FD4FD27-EB31-4CD7-960A-1B9156ADBB5E}" dt="2023-05-31T01:28:13.813" v="275"/>
          <ac:spMkLst>
            <pc:docMk/>
            <pc:sldMk cId="3134606424" sldId="828"/>
            <ac:spMk id="4" creationId="{284B82C6-3F15-0650-18A7-A9E25AFE6696}"/>
          </ac:spMkLst>
        </pc:spChg>
      </pc:sldChg>
      <pc:sldChg chg="addSp modSp mod setBg">
        <pc:chgData name="VXT: Emilie Donovan, CEO" userId="c97e888d-95ec-4cae-8af1-cafd42c694f5" providerId="ADAL" clId="{1FD4FD27-EB31-4CD7-960A-1B9156ADBB5E}" dt="2023-05-31T01:29:02.100" v="303"/>
        <pc:sldMkLst>
          <pc:docMk/>
          <pc:sldMk cId="1131403507" sldId="835"/>
        </pc:sldMkLst>
        <pc:spChg chg="mod">
          <ac:chgData name="VXT: Emilie Donovan, CEO" userId="c97e888d-95ec-4cae-8af1-cafd42c694f5" providerId="ADAL" clId="{1FD4FD27-EB31-4CD7-960A-1B9156ADBB5E}" dt="2023-05-31T00:29:06.729" v="82" actId="108"/>
          <ac:spMkLst>
            <pc:docMk/>
            <pc:sldMk cId="1131403507" sldId="835"/>
            <ac:spMk id="2" creationId="{E8CCBE88-6875-3F87-F034-FCF98989E67E}"/>
          </ac:spMkLst>
        </pc:spChg>
        <pc:spChg chg="add mod">
          <ac:chgData name="VXT: Emilie Donovan, CEO" userId="c97e888d-95ec-4cae-8af1-cafd42c694f5" providerId="ADAL" clId="{1FD4FD27-EB31-4CD7-960A-1B9156ADBB5E}" dt="2023-05-31T01:29:02.100" v="303"/>
          <ac:spMkLst>
            <pc:docMk/>
            <pc:sldMk cId="1131403507" sldId="835"/>
            <ac:spMk id="3" creationId="{5D2E6665-A246-FD04-9958-CCA800B16CDD}"/>
          </ac:spMkLst>
        </pc:spChg>
      </pc:sldChg>
      <pc:sldChg chg="addSp modSp mod setBg">
        <pc:chgData name="VXT: Emilie Donovan, CEO" userId="c97e888d-95ec-4cae-8af1-cafd42c694f5" providerId="ADAL" clId="{1FD4FD27-EB31-4CD7-960A-1B9156ADBB5E}" dt="2023-05-31T01:28:18.446" v="278"/>
        <pc:sldMkLst>
          <pc:docMk/>
          <pc:sldMk cId="1389095062" sldId="846"/>
        </pc:sldMkLst>
        <pc:spChg chg="add mod">
          <ac:chgData name="VXT: Emilie Donovan, CEO" userId="c97e888d-95ec-4cae-8af1-cafd42c694f5" providerId="ADAL" clId="{1FD4FD27-EB31-4CD7-960A-1B9156ADBB5E}" dt="2023-05-31T01:28:18.446" v="278"/>
          <ac:spMkLst>
            <pc:docMk/>
            <pc:sldMk cId="1389095062" sldId="846"/>
            <ac:spMk id="2" creationId="{14CEC282-D67F-207F-9F87-F1F9FF23AFC1}"/>
          </ac:spMkLst>
        </pc:spChg>
        <pc:spChg chg="mod">
          <ac:chgData name="VXT: Emilie Donovan, CEO" userId="c97e888d-95ec-4cae-8af1-cafd42c694f5" providerId="ADAL" clId="{1FD4FD27-EB31-4CD7-960A-1B9156ADBB5E}" dt="2023-05-31T00:28:06.866" v="62" actId="108"/>
          <ac:spMkLst>
            <pc:docMk/>
            <pc:sldMk cId="1389095062" sldId="846"/>
            <ac:spMk id="11" creationId="{DDFC44CD-2BC9-8AF1-6B41-D0889F9AF39F}"/>
          </ac:spMkLst>
        </pc:spChg>
      </pc:sldChg>
      <pc:sldChg chg="addSp modSp mod setBg">
        <pc:chgData name="VXT: Emilie Donovan, CEO" userId="c97e888d-95ec-4cae-8af1-cafd42c694f5" providerId="ADAL" clId="{1FD4FD27-EB31-4CD7-960A-1B9156ADBB5E}" dt="2023-05-31T01:28:34.124" v="287"/>
        <pc:sldMkLst>
          <pc:docMk/>
          <pc:sldMk cId="1667750086" sldId="850"/>
        </pc:sldMkLst>
        <pc:spChg chg="mod">
          <ac:chgData name="VXT: Emilie Donovan, CEO" userId="c97e888d-95ec-4cae-8af1-cafd42c694f5" providerId="ADAL" clId="{1FD4FD27-EB31-4CD7-960A-1B9156ADBB5E}" dt="2023-05-31T00:28:31.821" v="66" actId="27636"/>
          <ac:spMkLst>
            <pc:docMk/>
            <pc:sldMk cId="1667750086" sldId="850"/>
            <ac:spMk id="3" creationId="{CC06EB8D-24F2-E0F1-818A-D1AD15FFC5DD}"/>
          </ac:spMkLst>
        </pc:spChg>
        <pc:spChg chg="add mod">
          <ac:chgData name="VXT: Emilie Donovan, CEO" userId="c97e888d-95ec-4cae-8af1-cafd42c694f5" providerId="ADAL" clId="{1FD4FD27-EB31-4CD7-960A-1B9156ADBB5E}" dt="2023-05-31T01:28:34.124" v="287"/>
          <ac:spMkLst>
            <pc:docMk/>
            <pc:sldMk cId="1667750086" sldId="850"/>
            <ac:spMk id="4" creationId="{22DE5F9D-702C-91B2-76C4-039D84487A99}"/>
          </ac:spMkLst>
        </pc:spChg>
      </pc:sldChg>
      <pc:sldChg chg="addSp modSp">
        <pc:chgData name="VXT: Emilie Donovan, CEO" userId="c97e888d-95ec-4cae-8af1-cafd42c694f5" providerId="ADAL" clId="{1FD4FD27-EB31-4CD7-960A-1B9156ADBB5E}" dt="2023-05-31T01:28:59.095" v="301"/>
        <pc:sldMkLst>
          <pc:docMk/>
          <pc:sldMk cId="1027061688" sldId="851"/>
        </pc:sldMkLst>
        <pc:spChg chg="add mod">
          <ac:chgData name="VXT: Emilie Donovan, CEO" userId="c97e888d-95ec-4cae-8af1-cafd42c694f5" providerId="ADAL" clId="{1FD4FD27-EB31-4CD7-960A-1B9156ADBB5E}" dt="2023-05-31T01:28:59.095" v="301"/>
          <ac:spMkLst>
            <pc:docMk/>
            <pc:sldMk cId="1027061688" sldId="851"/>
            <ac:spMk id="2" creationId="{572F1993-F38F-F18C-AFA3-C34E9F84C460}"/>
          </ac:spMkLst>
        </pc:spChg>
      </pc:sldChg>
      <pc:sldChg chg="addSp delSp modSp mod setBg">
        <pc:chgData name="VXT: Emilie Donovan, CEO" userId="c97e888d-95ec-4cae-8af1-cafd42c694f5" providerId="ADAL" clId="{1FD4FD27-EB31-4CD7-960A-1B9156ADBB5E}" dt="2023-05-31T01:28:21.003" v="280"/>
        <pc:sldMkLst>
          <pc:docMk/>
          <pc:sldMk cId="3635149824" sldId="853"/>
        </pc:sldMkLst>
        <pc:spChg chg="add mod">
          <ac:chgData name="VXT: Emilie Donovan, CEO" userId="c97e888d-95ec-4cae-8af1-cafd42c694f5" providerId="ADAL" clId="{1FD4FD27-EB31-4CD7-960A-1B9156ADBB5E}" dt="2023-05-31T01:28:21.003" v="280"/>
          <ac:spMkLst>
            <pc:docMk/>
            <pc:sldMk cId="3635149824" sldId="853"/>
            <ac:spMk id="2" creationId="{AF237752-BEE5-3719-F8B1-5522D96B628E}"/>
          </ac:spMkLst>
        </pc:spChg>
        <pc:spChg chg="del mod">
          <ac:chgData name="VXT: Emilie Donovan, CEO" userId="c97e888d-95ec-4cae-8af1-cafd42c694f5" providerId="ADAL" clId="{1FD4FD27-EB31-4CD7-960A-1B9156ADBB5E}" dt="2023-05-31T00:59:35.238" v="202" actId="478"/>
          <ac:spMkLst>
            <pc:docMk/>
            <pc:sldMk cId="3635149824" sldId="853"/>
            <ac:spMk id="3" creationId="{BDE795B8-D6D5-4082-55A4-AEC6C7BB0512}"/>
          </ac:spMkLst>
        </pc:spChg>
      </pc:sldChg>
      <pc:sldChg chg="addSp modSp setBg">
        <pc:chgData name="VXT: Emilie Donovan, CEO" userId="c97e888d-95ec-4cae-8af1-cafd42c694f5" providerId="ADAL" clId="{1FD4FD27-EB31-4CD7-960A-1B9156ADBB5E}" dt="2023-05-31T01:28:19.833" v="279"/>
        <pc:sldMkLst>
          <pc:docMk/>
          <pc:sldMk cId="1456272562" sldId="854"/>
        </pc:sldMkLst>
        <pc:spChg chg="add mod">
          <ac:chgData name="VXT: Emilie Donovan, CEO" userId="c97e888d-95ec-4cae-8af1-cafd42c694f5" providerId="ADAL" clId="{1FD4FD27-EB31-4CD7-960A-1B9156ADBB5E}" dt="2023-05-31T01:28:19.833" v="279"/>
          <ac:spMkLst>
            <pc:docMk/>
            <pc:sldMk cId="1456272562" sldId="854"/>
            <ac:spMk id="2" creationId="{B26D76C6-F146-FF28-8532-EA989D920357}"/>
          </ac:spMkLst>
        </pc:spChg>
      </pc:sldChg>
      <pc:sldChg chg="del">
        <pc:chgData name="VXT: Emilie Donovan, CEO" userId="c97e888d-95ec-4cae-8af1-cafd42c694f5" providerId="ADAL" clId="{1FD4FD27-EB31-4CD7-960A-1B9156ADBB5E}" dt="2023-05-31T00:55:49.966" v="158" actId="47"/>
        <pc:sldMkLst>
          <pc:docMk/>
          <pc:sldMk cId="1526300525" sldId="855"/>
        </pc:sldMkLst>
      </pc:sldChg>
      <pc:sldChg chg="del">
        <pc:chgData name="VXT: Emilie Donovan, CEO" userId="c97e888d-95ec-4cae-8af1-cafd42c694f5" providerId="ADAL" clId="{1FD4FD27-EB31-4CD7-960A-1B9156ADBB5E}" dt="2023-05-31T00:56:36.250" v="165" actId="47"/>
        <pc:sldMkLst>
          <pc:docMk/>
          <pc:sldMk cId="305916129" sldId="856"/>
        </pc:sldMkLst>
      </pc:sldChg>
      <pc:sldChg chg="addSp delSp modSp mod setBg">
        <pc:chgData name="VXT: Emilie Donovan, CEO" userId="c97e888d-95ec-4cae-8af1-cafd42c694f5" providerId="ADAL" clId="{1FD4FD27-EB31-4CD7-960A-1B9156ADBB5E}" dt="2023-05-31T01:28:23.569" v="282"/>
        <pc:sldMkLst>
          <pc:docMk/>
          <pc:sldMk cId="3149255067" sldId="857"/>
        </pc:sldMkLst>
        <pc:spChg chg="mod">
          <ac:chgData name="VXT: Emilie Donovan, CEO" userId="c97e888d-95ec-4cae-8af1-cafd42c694f5" providerId="ADAL" clId="{1FD4FD27-EB31-4CD7-960A-1B9156ADBB5E}" dt="2023-05-31T00:56:46.704" v="166" actId="26606"/>
          <ac:spMkLst>
            <pc:docMk/>
            <pc:sldMk cId="3149255067" sldId="857"/>
            <ac:spMk id="2" creationId="{00000000-0000-0000-0000-000000000000}"/>
          </ac:spMkLst>
        </pc:spChg>
        <pc:spChg chg="add mod">
          <ac:chgData name="VXT: Emilie Donovan, CEO" userId="c97e888d-95ec-4cae-8af1-cafd42c694f5" providerId="ADAL" clId="{1FD4FD27-EB31-4CD7-960A-1B9156ADBB5E}" dt="2023-05-31T01:28:23.569" v="282"/>
          <ac:spMkLst>
            <pc:docMk/>
            <pc:sldMk cId="3149255067" sldId="857"/>
            <ac:spMk id="3" creationId="{E3DA072A-4AFE-7C00-F6B4-AF40F1F36816}"/>
          </ac:spMkLst>
        </pc:spChg>
        <pc:spChg chg="del">
          <ac:chgData name="VXT: Emilie Donovan, CEO" userId="c97e888d-95ec-4cae-8af1-cafd42c694f5" providerId="ADAL" clId="{1FD4FD27-EB31-4CD7-960A-1B9156ADBB5E}" dt="2023-05-31T00:56:46.704" v="166" actId="26606"/>
          <ac:spMkLst>
            <pc:docMk/>
            <pc:sldMk cId="3149255067" sldId="857"/>
            <ac:spMk id="9" creationId="{809C0BCD-BEE9-423F-A51C-BCCD8E5EAADA}"/>
          </ac:spMkLst>
        </pc:spChg>
        <pc:spChg chg="del">
          <ac:chgData name="VXT: Emilie Donovan, CEO" userId="c97e888d-95ec-4cae-8af1-cafd42c694f5" providerId="ADAL" clId="{1FD4FD27-EB31-4CD7-960A-1B9156ADBB5E}" dt="2023-05-31T00:56:46.704" v="166" actId="26606"/>
          <ac:spMkLst>
            <pc:docMk/>
            <pc:sldMk cId="3149255067" sldId="857"/>
            <ac:spMk id="11" creationId="{9998D094-42B2-42BA-AA14-E8FBE073A5D8}"/>
          </ac:spMkLst>
        </pc:spChg>
        <pc:spChg chg="del">
          <ac:chgData name="VXT: Emilie Donovan, CEO" userId="c97e888d-95ec-4cae-8af1-cafd42c694f5" providerId="ADAL" clId="{1FD4FD27-EB31-4CD7-960A-1B9156ADBB5E}" dt="2023-05-31T00:56:46.704" v="166" actId="26606"/>
          <ac:spMkLst>
            <pc:docMk/>
            <pc:sldMk cId="3149255067" sldId="857"/>
            <ac:spMk id="15" creationId="{63FE6F10-B3AD-4403-94CA-F5115528699D}"/>
          </ac:spMkLst>
        </pc:spChg>
        <pc:spChg chg="del">
          <ac:chgData name="VXT: Emilie Donovan, CEO" userId="c97e888d-95ec-4cae-8af1-cafd42c694f5" providerId="ADAL" clId="{1FD4FD27-EB31-4CD7-960A-1B9156ADBB5E}" dt="2023-05-31T00:56:46.704" v="166" actId="26606"/>
          <ac:spMkLst>
            <pc:docMk/>
            <pc:sldMk cId="3149255067" sldId="857"/>
            <ac:spMk id="17" creationId="{364D6A39-A4F7-4B00-9F42-3BC67177DB1F}"/>
          </ac:spMkLst>
        </pc:spChg>
        <pc:spChg chg="del">
          <ac:chgData name="VXT: Emilie Donovan, CEO" userId="c97e888d-95ec-4cae-8af1-cafd42c694f5" providerId="ADAL" clId="{1FD4FD27-EB31-4CD7-960A-1B9156ADBB5E}" dt="2023-05-31T00:56:46.704" v="166" actId="26606"/>
          <ac:spMkLst>
            <pc:docMk/>
            <pc:sldMk cId="3149255067" sldId="857"/>
            <ac:spMk id="21" creationId="{B5D0D97D-7911-4A25-88E2-4D81FD4AB294}"/>
          </ac:spMkLst>
        </pc:spChg>
        <pc:spChg chg="add">
          <ac:chgData name="VXT: Emilie Donovan, CEO" userId="c97e888d-95ec-4cae-8af1-cafd42c694f5" providerId="ADAL" clId="{1FD4FD27-EB31-4CD7-960A-1B9156ADBB5E}" dt="2023-05-31T00:56:46.704" v="166" actId="26606"/>
          <ac:spMkLst>
            <pc:docMk/>
            <pc:sldMk cId="3149255067" sldId="857"/>
            <ac:spMk id="26" creationId="{79CBD3C9-4E66-426D-948E-7CF4778107E8}"/>
          </ac:spMkLst>
        </pc:spChg>
        <pc:spChg chg="add">
          <ac:chgData name="VXT: Emilie Donovan, CEO" userId="c97e888d-95ec-4cae-8af1-cafd42c694f5" providerId="ADAL" clId="{1FD4FD27-EB31-4CD7-960A-1B9156ADBB5E}" dt="2023-05-31T00:56:46.704" v="166" actId="26606"/>
          <ac:spMkLst>
            <pc:docMk/>
            <pc:sldMk cId="3149255067" sldId="857"/>
            <ac:spMk id="28" creationId="{DDB95FCF-AD96-482F-9FB8-CD95725E6EFF}"/>
          </ac:spMkLst>
        </pc:spChg>
        <pc:spChg chg="add">
          <ac:chgData name="VXT: Emilie Donovan, CEO" userId="c97e888d-95ec-4cae-8af1-cafd42c694f5" providerId="ADAL" clId="{1FD4FD27-EB31-4CD7-960A-1B9156ADBB5E}" dt="2023-05-31T00:56:46.704" v="166" actId="26606"/>
          <ac:spMkLst>
            <pc:docMk/>
            <pc:sldMk cId="3149255067" sldId="857"/>
            <ac:spMk id="32" creationId="{6C9CCC80-7A96-41CB-8626-BBA75D236F1B}"/>
          </ac:spMkLst>
        </pc:spChg>
        <pc:picChg chg="mod">
          <ac:chgData name="VXT: Emilie Donovan, CEO" userId="c97e888d-95ec-4cae-8af1-cafd42c694f5" providerId="ADAL" clId="{1FD4FD27-EB31-4CD7-960A-1B9156ADBB5E}" dt="2023-05-31T00:56:51.305" v="167" actId="27614"/>
          <ac:picMkLst>
            <pc:docMk/>
            <pc:sldMk cId="3149255067" sldId="857"/>
            <ac:picMk id="4" creationId="{9613DDA5-2744-CE09-E9DA-9D643CEE72B5}"/>
          </ac:picMkLst>
        </pc:picChg>
        <pc:cxnChg chg="del">
          <ac:chgData name="VXT: Emilie Donovan, CEO" userId="c97e888d-95ec-4cae-8af1-cafd42c694f5" providerId="ADAL" clId="{1FD4FD27-EB31-4CD7-960A-1B9156ADBB5E}" dt="2023-05-31T00:56:46.704" v="166" actId="26606"/>
          <ac:cxnSpMkLst>
            <pc:docMk/>
            <pc:sldMk cId="3149255067" sldId="857"/>
            <ac:cxnSpMk id="13" creationId="{8465D64B-59F4-4BDC-B833-A17EF1E04697}"/>
          </ac:cxnSpMkLst>
        </pc:cxnChg>
        <pc:cxnChg chg="del">
          <ac:chgData name="VXT: Emilie Donovan, CEO" userId="c97e888d-95ec-4cae-8af1-cafd42c694f5" providerId="ADAL" clId="{1FD4FD27-EB31-4CD7-960A-1B9156ADBB5E}" dt="2023-05-31T00:56:46.704" v="166" actId="26606"/>
          <ac:cxnSpMkLst>
            <pc:docMk/>
            <pc:sldMk cId="3149255067" sldId="857"/>
            <ac:cxnSpMk id="19" creationId="{13553ADF-88A1-4645-B819-890CA3DF7D5B}"/>
          </ac:cxnSpMkLst>
        </pc:cxnChg>
        <pc:cxnChg chg="add">
          <ac:chgData name="VXT: Emilie Donovan, CEO" userId="c97e888d-95ec-4cae-8af1-cafd42c694f5" providerId="ADAL" clId="{1FD4FD27-EB31-4CD7-960A-1B9156ADBB5E}" dt="2023-05-31T00:56:46.704" v="166" actId="26606"/>
          <ac:cxnSpMkLst>
            <pc:docMk/>
            <pc:sldMk cId="3149255067" sldId="857"/>
            <ac:cxnSpMk id="30" creationId="{64EEEC00-AD80-4734-BEE6-04CBDEC830C9}"/>
          </ac:cxnSpMkLst>
        </pc:cxnChg>
        <pc:cxnChg chg="add">
          <ac:chgData name="VXT: Emilie Donovan, CEO" userId="c97e888d-95ec-4cae-8af1-cafd42c694f5" providerId="ADAL" clId="{1FD4FD27-EB31-4CD7-960A-1B9156ADBB5E}" dt="2023-05-31T00:56:46.704" v="166" actId="26606"/>
          <ac:cxnSpMkLst>
            <pc:docMk/>
            <pc:sldMk cId="3149255067" sldId="857"/>
            <ac:cxnSpMk id="34" creationId="{2DAD7A7A-010A-4015-B647-7A27BB535DA0}"/>
          </ac:cxnSpMkLst>
        </pc:cxnChg>
      </pc:sldChg>
      <pc:sldChg chg="addSp modSp setBg">
        <pc:chgData name="VXT: Emilie Donovan, CEO" userId="c97e888d-95ec-4cae-8af1-cafd42c694f5" providerId="ADAL" clId="{1FD4FD27-EB31-4CD7-960A-1B9156ADBB5E}" dt="2023-05-31T01:28:47.831" v="295"/>
        <pc:sldMkLst>
          <pc:docMk/>
          <pc:sldMk cId="2042611550" sldId="858"/>
        </pc:sldMkLst>
        <pc:spChg chg="add mod">
          <ac:chgData name="VXT: Emilie Donovan, CEO" userId="c97e888d-95ec-4cae-8af1-cafd42c694f5" providerId="ADAL" clId="{1FD4FD27-EB31-4CD7-960A-1B9156ADBB5E}" dt="2023-05-31T01:28:47.831" v="295"/>
          <ac:spMkLst>
            <pc:docMk/>
            <pc:sldMk cId="2042611550" sldId="858"/>
            <ac:spMk id="2" creationId="{EF863563-77EB-131E-D91D-29EA16383286}"/>
          </ac:spMkLst>
        </pc:spChg>
      </pc:sldChg>
      <pc:sldChg chg="addSp modSp">
        <pc:chgData name="VXT: Emilie Donovan, CEO" userId="c97e888d-95ec-4cae-8af1-cafd42c694f5" providerId="ADAL" clId="{1FD4FD27-EB31-4CD7-960A-1B9156ADBB5E}" dt="2023-05-31T01:28:32.469" v="286"/>
        <pc:sldMkLst>
          <pc:docMk/>
          <pc:sldMk cId="2355019876" sldId="859"/>
        </pc:sldMkLst>
        <pc:spChg chg="add mod">
          <ac:chgData name="VXT: Emilie Donovan, CEO" userId="c97e888d-95ec-4cae-8af1-cafd42c694f5" providerId="ADAL" clId="{1FD4FD27-EB31-4CD7-960A-1B9156ADBB5E}" dt="2023-05-31T01:28:32.469" v="286"/>
          <ac:spMkLst>
            <pc:docMk/>
            <pc:sldMk cId="2355019876" sldId="859"/>
            <ac:spMk id="2" creationId="{8C65A485-7A2B-6A67-0834-9B7C39D4CF7F}"/>
          </ac:spMkLst>
        </pc:spChg>
      </pc:sldChg>
      <pc:sldChg chg="del">
        <pc:chgData name="VXT: Emilie Donovan, CEO" userId="c97e888d-95ec-4cae-8af1-cafd42c694f5" providerId="ADAL" clId="{1FD4FD27-EB31-4CD7-960A-1B9156ADBB5E}" dt="2023-05-31T00:55:52.234" v="159" actId="47"/>
        <pc:sldMkLst>
          <pc:docMk/>
          <pc:sldMk cId="1477321397" sldId="861"/>
        </pc:sldMkLst>
      </pc:sldChg>
      <pc:sldChg chg="addSp delSp modSp mod setBg modClrScheme delAnim delDesignElem chgLayout">
        <pc:chgData name="VXT: Emilie Donovan, CEO" userId="c97e888d-95ec-4cae-8af1-cafd42c694f5" providerId="ADAL" clId="{1FD4FD27-EB31-4CD7-960A-1B9156ADBB5E}" dt="2023-05-31T01:27:44.626" v="262" actId="14100"/>
        <pc:sldMkLst>
          <pc:docMk/>
          <pc:sldMk cId="2568577846" sldId="862"/>
        </pc:sldMkLst>
        <pc:spChg chg="del mod ord">
          <ac:chgData name="VXT: Emilie Donovan, CEO" userId="c97e888d-95ec-4cae-8af1-cafd42c694f5" providerId="ADAL" clId="{1FD4FD27-EB31-4CD7-960A-1B9156ADBB5E}" dt="2023-05-31T00:25:15.695" v="35" actId="478"/>
          <ac:spMkLst>
            <pc:docMk/>
            <pc:sldMk cId="2568577846" sldId="862"/>
            <ac:spMk id="2" creationId="{00000000-0000-0000-0000-000000000000}"/>
          </ac:spMkLst>
        </pc:spChg>
        <pc:spChg chg="add mod">
          <ac:chgData name="VXT: Emilie Donovan, CEO" userId="c97e888d-95ec-4cae-8af1-cafd42c694f5" providerId="ADAL" clId="{1FD4FD27-EB31-4CD7-960A-1B9156ADBB5E}" dt="2023-05-31T01:27:44.626" v="262" actId="14100"/>
          <ac:spMkLst>
            <pc:docMk/>
            <pc:sldMk cId="2568577846" sldId="862"/>
            <ac:spMk id="2" creationId="{225F2C4B-BACD-1B22-380B-E21472F9DE84}"/>
          </ac:spMkLst>
        </pc:spChg>
        <pc:spChg chg="add mod ord">
          <ac:chgData name="VXT: Emilie Donovan, CEO" userId="c97e888d-95ec-4cae-8af1-cafd42c694f5" providerId="ADAL" clId="{1FD4FD27-EB31-4CD7-960A-1B9156ADBB5E}" dt="2023-05-31T00:25:32.425" v="38" actId="20577"/>
          <ac:spMkLst>
            <pc:docMk/>
            <pc:sldMk cId="2568577846" sldId="862"/>
            <ac:spMk id="3" creationId="{8D18CDE2-4058-C650-F198-AD2956A4489B}"/>
          </ac:spMkLst>
        </pc:spChg>
        <pc:spChg chg="add del mod">
          <ac:chgData name="VXT: Emilie Donovan, CEO" userId="c97e888d-95ec-4cae-8af1-cafd42c694f5" providerId="ADAL" clId="{1FD4FD27-EB31-4CD7-960A-1B9156ADBB5E}" dt="2023-05-31T00:25:20.982" v="36"/>
          <ac:spMkLst>
            <pc:docMk/>
            <pc:sldMk cId="2568577846" sldId="862"/>
            <ac:spMk id="7" creationId="{53DF2644-7D76-69F3-1AA9-025B90E24773}"/>
          </ac:spMkLst>
        </pc:spChg>
        <pc:spChg chg="add mod">
          <ac:chgData name="VXT: Emilie Donovan, CEO" userId="c97e888d-95ec-4cae-8af1-cafd42c694f5" providerId="ADAL" clId="{1FD4FD27-EB31-4CD7-960A-1B9156ADBB5E}" dt="2023-05-31T00:25:46.950" v="40" actId="122"/>
          <ac:spMkLst>
            <pc:docMk/>
            <pc:sldMk cId="2568577846" sldId="862"/>
            <ac:spMk id="8" creationId="{3FC3FC35-8EF5-C349-E2D1-1CFB3B96084D}"/>
          </ac:spMkLst>
        </pc:spChg>
        <pc:spChg chg="del">
          <ac:chgData name="VXT: Emilie Donovan, CEO" userId="c97e888d-95ec-4cae-8af1-cafd42c694f5" providerId="ADAL" clId="{1FD4FD27-EB31-4CD7-960A-1B9156ADBB5E}" dt="2023-05-30T03:46:08.055" v="22" actId="700"/>
          <ac:spMkLst>
            <pc:docMk/>
            <pc:sldMk cId="2568577846" sldId="862"/>
            <ac:spMk id="31" creationId="{79CBD3C9-4E66-426D-948E-7CF4778107E8}"/>
          </ac:spMkLst>
        </pc:spChg>
        <pc:spChg chg="del">
          <ac:chgData name="VXT: Emilie Donovan, CEO" userId="c97e888d-95ec-4cae-8af1-cafd42c694f5" providerId="ADAL" clId="{1FD4FD27-EB31-4CD7-960A-1B9156ADBB5E}" dt="2023-05-30T03:46:08.055" v="22" actId="700"/>
          <ac:spMkLst>
            <pc:docMk/>
            <pc:sldMk cId="2568577846" sldId="862"/>
            <ac:spMk id="33" creationId="{DDB95FCF-AD96-482F-9FB8-CD95725E6EFF}"/>
          </ac:spMkLst>
        </pc:spChg>
        <pc:spChg chg="del">
          <ac:chgData name="VXT: Emilie Donovan, CEO" userId="c97e888d-95ec-4cae-8af1-cafd42c694f5" providerId="ADAL" clId="{1FD4FD27-EB31-4CD7-960A-1B9156ADBB5E}" dt="2023-05-30T03:46:08.055" v="22" actId="700"/>
          <ac:spMkLst>
            <pc:docMk/>
            <pc:sldMk cId="2568577846" sldId="862"/>
            <ac:spMk id="39" creationId="{8A2FDFB1-2B6D-49EB-B6C0-FA923806E0AF}"/>
          </ac:spMkLst>
        </pc:spChg>
        <pc:picChg chg="add mod ord modCrop">
          <ac:chgData name="VXT: Emilie Donovan, CEO" userId="c97e888d-95ec-4cae-8af1-cafd42c694f5" providerId="ADAL" clId="{1FD4FD27-EB31-4CD7-960A-1B9156ADBB5E}" dt="2023-05-31T00:25:40.415" v="39" actId="732"/>
          <ac:picMkLst>
            <pc:docMk/>
            <pc:sldMk cId="2568577846" sldId="862"/>
            <ac:picMk id="4" creationId="{CF5939AE-2A3E-F7C9-B2CA-8AF0CDB3852C}"/>
          </ac:picMkLst>
        </pc:picChg>
        <pc:picChg chg="del mod modCrop">
          <ac:chgData name="VXT: Emilie Donovan, CEO" userId="c97e888d-95ec-4cae-8af1-cafd42c694f5" providerId="ADAL" clId="{1FD4FD27-EB31-4CD7-960A-1B9156ADBB5E}" dt="2023-05-31T00:24:25.227" v="24" actId="478"/>
          <ac:picMkLst>
            <pc:docMk/>
            <pc:sldMk cId="2568577846" sldId="862"/>
            <ac:picMk id="6" creationId="{DE32B719-01FE-A180-C577-558FD9A970E1}"/>
          </ac:picMkLst>
        </pc:picChg>
        <pc:cxnChg chg="del">
          <ac:chgData name="VXT: Emilie Donovan, CEO" userId="c97e888d-95ec-4cae-8af1-cafd42c694f5" providerId="ADAL" clId="{1FD4FD27-EB31-4CD7-960A-1B9156ADBB5E}" dt="2023-05-30T03:46:08.055" v="22" actId="700"/>
          <ac:cxnSpMkLst>
            <pc:docMk/>
            <pc:sldMk cId="2568577846" sldId="862"/>
            <ac:cxnSpMk id="35" creationId="{64EEEC00-AD80-4734-BEE6-04CBDEC830C9}"/>
          </ac:cxnSpMkLst>
        </pc:cxnChg>
        <pc:cxnChg chg="del">
          <ac:chgData name="VXT: Emilie Donovan, CEO" userId="c97e888d-95ec-4cae-8af1-cafd42c694f5" providerId="ADAL" clId="{1FD4FD27-EB31-4CD7-960A-1B9156ADBB5E}" dt="2023-05-30T03:46:08.055" v="22" actId="700"/>
          <ac:cxnSpMkLst>
            <pc:docMk/>
            <pc:sldMk cId="2568577846" sldId="862"/>
            <ac:cxnSpMk id="37" creationId="{6C6896D1-BFB1-4C84-82DD-31073BED3F03}"/>
          </ac:cxnSpMkLst>
        </pc:cxnChg>
      </pc:sldChg>
      <pc:sldChg chg="addSp delSp modSp del mod">
        <pc:chgData name="VXT: Emilie Donovan, CEO" userId="c97e888d-95ec-4cae-8af1-cafd42c694f5" providerId="ADAL" clId="{1FD4FD27-EB31-4CD7-960A-1B9156ADBB5E}" dt="2023-05-31T00:56:07.602" v="164" actId="47"/>
        <pc:sldMkLst>
          <pc:docMk/>
          <pc:sldMk cId="387742864" sldId="863"/>
        </pc:sldMkLst>
        <pc:spChg chg="mod">
          <ac:chgData name="VXT: Emilie Donovan, CEO" userId="c97e888d-95ec-4cae-8af1-cafd42c694f5" providerId="ADAL" clId="{1FD4FD27-EB31-4CD7-960A-1B9156ADBB5E}" dt="2023-05-31T00:30:33.312" v="95" actId="1076"/>
          <ac:spMkLst>
            <pc:docMk/>
            <pc:sldMk cId="387742864" sldId="863"/>
            <ac:spMk id="2" creationId="{00000000-0000-0000-0000-000000000000}"/>
          </ac:spMkLst>
        </pc:spChg>
        <pc:spChg chg="del">
          <ac:chgData name="VXT: Emilie Donovan, CEO" userId="c97e888d-95ec-4cae-8af1-cafd42c694f5" providerId="ADAL" clId="{1FD4FD27-EB31-4CD7-960A-1B9156ADBB5E}" dt="2023-05-31T00:29:51.077" v="90" actId="26606"/>
          <ac:spMkLst>
            <pc:docMk/>
            <pc:sldMk cId="387742864" sldId="863"/>
            <ac:spMk id="19" creationId="{809C0BCD-BEE9-423F-A51C-BCCD8E5EAADA}"/>
          </ac:spMkLst>
        </pc:spChg>
        <pc:spChg chg="del">
          <ac:chgData name="VXT: Emilie Donovan, CEO" userId="c97e888d-95ec-4cae-8af1-cafd42c694f5" providerId="ADAL" clId="{1FD4FD27-EB31-4CD7-960A-1B9156ADBB5E}" dt="2023-05-31T00:29:51.077" v="90" actId="26606"/>
          <ac:spMkLst>
            <pc:docMk/>
            <pc:sldMk cId="387742864" sldId="863"/>
            <ac:spMk id="21" creationId="{9998D094-42B2-42BA-AA14-E8FBE073A5D8}"/>
          </ac:spMkLst>
        </pc:spChg>
        <pc:spChg chg="add">
          <ac:chgData name="VXT: Emilie Donovan, CEO" userId="c97e888d-95ec-4cae-8af1-cafd42c694f5" providerId="ADAL" clId="{1FD4FD27-EB31-4CD7-960A-1B9156ADBB5E}" dt="2023-05-31T00:29:51.077" v="90" actId="26606"/>
          <ac:spMkLst>
            <pc:docMk/>
            <pc:sldMk cId="387742864" sldId="863"/>
            <ac:spMk id="30" creationId="{809C0BCD-BEE9-423F-A51C-BCCD8E5EAADA}"/>
          </ac:spMkLst>
        </pc:spChg>
        <pc:spChg chg="add">
          <ac:chgData name="VXT: Emilie Donovan, CEO" userId="c97e888d-95ec-4cae-8af1-cafd42c694f5" providerId="ADAL" clId="{1FD4FD27-EB31-4CD7-960A-1B9156ADBB5E}" dt="2023-05-31T00:29:51.077" v="90" actId="26606"/>
          <ac:spMkLst>
            <pc:docMk/>
            <pc:sldMk cId="387742864" sldId="863"/>
            <ac:spMk id="32" creationId="{9998D094-42B2-42BA-AA14-E8FBE073A5D8}"/>
          </ac:spMkLst>
        </pc:spChg>
        <pc:spChg chg="add">
          <ac:chgData name="VXT: Emilie Donovan, CEO" userId="c97e888d-95ec-4cae-8af1-cafd42c694f5" providerId="ADAL" clId="{1FD4FD27-EB31-4CD7-960A-1B9156ADBB5E}" dt="2023-05-31T00:29:51.077" v="90" actId="26606"/>
          <ac:spMkLst>
            <pc:docMk/>
            <pc:sldMk cId="387742864" sldId="863"/>
            <ac:spMk id="36" creationId="{63FE6F10-B3AD-4403-94CA-F5115528699D}"/>
          </ac:spMkLst>
        </pc:spChg>
        <pc:spChg chg="add">
          <ac:chgData name="VXT: Emilie Donovan, CEO" userId="c97e888d-95ec-4cae-8af1-cafd42c694f5" providerId="ADAL" clId="{1FD4FD27-EB31-4CD7-960A-1B9156ADBB5E}" dt="2023-05-31T00:29:51.077" v="90" actId="26606"/>
          <ac:spMkLst>
            <pc:docMk/>
            <pc:sldMk cId="387742864" sldId="863"/>
            <ac:spMk id="38" creationId="{364D6A39-A4F7-4B00-9F42-3BC67177DB1F}"/>
          </ac:spMkLst>
        </pc:spChg>
        <pc:spChg chg="add">
          <ac:chgData name="VXT: Emilie Donovan, CEO" userId="c97e888d-95ec-4cae-8af1-cafd42c694f5" providerId="ADAL" clId="{1FD4FD27-EB31-4CD7-960A-1B9156ADBB5E}" dt="2023-05-31T00:29:51.077" v="90" actId="26606"/>
          <ac:spMkLst>
            <pc:docMk/>
            <pc:sldMk cId="387742864" sldId="863"/>
            <ac:spMk id="42" creationId="{B5D0D97D-7911-4A25-88E2-4D81FD4AB294}"/>
          </ac:spMkLst>
        </pc:spChg>
        <pc:picChg chg="mod">
          <ac:chgData name="VXT: Emilie Donovan, CEO" userId="c97e888d-95ec-4cae-8af1-cafd42c694f5" providerId="ADAL" clId="{1FD4FD27-EB31-4CD7-960A-1B9156ADBB5E}" dt="2023-05-31T00:30:00.147" v="92" actId="27614"/>
          <ac:picMkLst>
            <pc:docMk/>
            <pc:sldMk cId="387742864" sldId="863"/>
            <ac:picMk id="14" creationId="{9646366C-0254-E61B-A3D6-AD3B1C13ED2D}"/>
          </ac:picMkLst>
        </pc:picChg>
        <pc:cxnChg chg="del">
          <ac:chgData name="VXT: Emilie Donovan, CEO" userId="c97e888d-95ec-4cae-8af1-cafd42c694f5" providerId="ADAL" clId="{1FD4FD27-EB31-4CD7-960A-1B9156ADBB5E}" dt="2023-05-31T00:29:51.077" v="90" actId="26606"/>
          <ac:cxnSpMkLst>
            <pc:docMk/>
            <pc:sldMk cId="387742864" sldId="863"/>
            <ac:cxnSpMk id="23" creationId="{8465D64B-59F4-4BDC-B833-A17EF1E04697}"/>
          </ac:cxnSpMkLst>
        </pc:cxnChg>
        <pc:cxnChg chg="del">
          <ac:chgData name="VXT: Emilie Donovan, CEO" userId="c97e888d-95ec-4cae-8af1-cafd42c694f5" providerId="ADAL" clId="{1FD4FD27-EB31-4CD7-960A-1B9156ADBB5E}" dt="2023-05-31T00:29:51.077" v="90" actId="26606"/>
          <ac:cxnSpMkLst>
            <pc:docMk/>
            <pc:sldMk cId="387742864" sldId="863"/>
            <ac:cxnSpMk id="25" creationId="{63FED537-3AF1-4C36-9904-77B6A54D27B5}"/>
          </ac:cxnSpMkLst>
        </pc:cxnChg>
        <pc:cxnChg chg="add">
          <ac:chgData name="VXT: Emilie Donovan, CEO" userId="c97e888d-95ec-4cae-8af1-cafd42c694f5" providerId="ADAL" clId="{1FD4FD27-EB31-4CD7-960A-1B9156ADBB5E}" dt="2023-05-31T00:29:51.077" v="90" actId="26606"/>
          <ac:cxnSpMkLst>
            <pc:docMk/>
            <pc:sldMk cId="387742864" sldId="863"/>
            <ac:cxnSpMk id="34" creationId="{8465D64B-59F4-4BDC-B833-A17EF1E04697}"/>
          </ac:cxnSpMkLst>
        </pc:cxnChg>
        <pc:cxnChg chg="add">
          <ac:chgData name="VXT: Emilie Donovan, CEO" userId="c97e888d-95ec-4cae-8af1-cafd42c694f5" providerId="ADAL" clId="{1FD4FD27-EB31-4CD7-960A-1B9156ADBB5E}" dt="2023-05-31T00:29:51.077" v="90" actId="26606"/>
          <ac:cxnSpMkLst>
            <pc:docMk/>
            <pc:sldMk cId="387742864" sldId="863"/>
            <ac:cxnSpMk id="40" creationId="{13553ADF-88A1-4645-B819-890CA3DF7D5B}"/>
          </ac:cxnSpMkLst>
        </pc:cxnChg>
      </pc:sldChg>
      <pc:sldChg chg="modSp del mod setBg">
        <pc:chgData name="VXT: Emilie Donovan, CEO" userId="c97e888d-95ec-4cae-8af1-cafd42c694f5" providerId="ADAL" clId="{1FD4FD27-EB31-4CD7-960A-1B9156ADBB5E}" dt="2023-05-31T00:44:23.012" v="125" actId="2696"/>
        <pc:sldMkLst>
          <pc:docMk/>
          <pc:sldMk cId="299508320" sldId="864"/>
        </pc:sldMkLst>
        <pc:spChg chg="mod">
          <ac:chgData name="VXT: Emilie Donovan, CEO" userId="c97e888d-95ec-4cae-8af1-cafd42c694f5" providerId="ADAL" clId="{1FD4FD27-EB31-4CD7-960A-1B9156ADBB5E}" dt="2023-05-31T00:34:34.196" v="104" actId="20577"/>
          <ac:spMkLst>
            <pc:docMk/>
            <pc:sldMk cId="299508320" sldId="864"/>
            <ac:spMk id="2" creationId="{00000000-0000-0000-0000-000000000000}"/>
          </ac:spMkLst>
        </pc:spChg>
      </pc:sldChg>
      <pc:sldChg chg="addSp modSp mod setBg">
        <pc:chgData name="VXT: Emilie Donovan, CEO" userId="c97e888d-95ec-4cae-8af1-cafd42c694f5" providerId="ADAL" clId="{1FD4FD27-EB31-4CD7-960A-1B9156ADBB5E}" dt="2023-05-31T01:29:05.259" v="305"/>
        <pc:sldMkLst>
          <pc:docMk/>
          <pc:sldMk cId="2439147992" sldId="865"/>
        </pc:sldMkLst>
        <pc:spChg chg="add mod">
          <ac:chgData name="VXT: Emilie Donovan, CEO" userId="c97e888d-95ec-4cae-8af1-cafd42c694f5" providerId="ADAL" clId="{1FD4FD27-EB31-4CD7-960A-1B9156ADBB5E}" dt="2023-05-31T01:29:05.259" v="305"/>
          <ac:spMkLst>
            <pc:docMk/>
            <pc:sldMk cId="2439147992" sldId="865"/>
            <ac:spMk id="2" creationId="{A4D8417B-578A-0CD5-15EB-C9359DD045D3}"/>
          </ac:spMkLst>
        </pc:spChg>
        <pc:spChg chg="mod">
          <ac:chgData name="VXT: Emilie Donovan, CEO" userId="c97e888d-95ec-4cae-8af1-cafd42c694f5" providerId="ADAL" clId="{1FD4FD27-EB31-4CD7-960A-1B9156ADBB5E}" dt="2023-05-31T00:29:30.541" v="89" actId="14100"/>
          <ac:spMkLst>
            <pc:docMk/>
            <pc:sldMk cId="2439147992" sldId="865"/>
            <ac:spMk id="26" creationId="{20ABC0B3-8E81-45B3-840B-2B44817FEABC}"/>
          </ac:spMkLst>
        </pc:spChg>
        <pc:graphicFrameChg chg="mod">
          <ac:chgData name="VXT: Emilie Donovan, CEO" userId="c97e888d-95ec-4cae-8af1-cafd42c694f5" providerId="ADAL" clId="{1FD4FD27-EB31-4CD7-960A-1B9156ADBB5E}" dt="2023-05-31T00:29:25.772" v="87" actId="1076"/>
          <ac:graphicFrameMkLst>
            <pc:docMk/>
            <pc:sldMk cId="2439147992" sldId="865"/>
            <ac:graphicFrameMk id="4" creationId="{32156D84-DDAF-4249-A9ED-18A045BB1336}"/>
          </ac:graphicFrameMkLst>
        </pc:graphicFrameChg>
      </pc:sldChg>
      <pc:sldChg chg="addSp delSp modSp new mod modClrScheme chgLayout">
        <pc:chgData name="VXT: Emilie Donovan, CEO" userId="c97e888d-95ec-4cae-8af1-cafd42c694f5" providerId="ADAL" clId="{1FD4FD27-EB31-4CD7-960A-1B9156ADBB5E}" dt="2023-05-31T01:28:11.220" v="274"/>
        <pc:sldMkLst>
          <pc:docMk/>
          <pc:sldMk cId="267193402" sldId="866"/>
        </pc:sldMkLst>
        <pc:spChg chg="del mod ord">
          <ac:chgData name="VXT: Emilie Donovan, CEO" userId="c97e888d-95ec-4cae-8af1-cafd42c694f5" providerId="ADAL" clId="{1FD4FD27-EB31-4CD7-960A-1B9156ADBB5E}" dt="2023-05-31T00:34:23.154" v="101" actId="700"/>
          <ac:spMkLst>
            <pc:docMk/>
            <pc:sldMk cId="267193402" sldId="866"/>
            <ac:spMk id="2" creationId="{2494B26E-D897-F552-5A9C-F8A8E0E99C9E}"/>
          </ac:spMkLst>
        </pc:spChg>
        <pc:spChg chg="add mod">
          <ac:chgData name="VXT: Emilie Donovan, CEO" userId="c97e888d-95ec-4cae-8af1-cafd42c694f5" providerId="ADAL" clId="{1FD4FD27-EB31-4CD7-960A-1B9156ADBB5E}" dt="2023-05-31T01:28:11.220" v="274"/>
          <ac:spMkLst>
            <pc:docMk/>
            <pc:sldMk cId="267193402" sldId="866"/>
            <ac:spMk id="2" creationId="{97F4C7D3-809B-4C11-3375-81FCDB23CB6C}"/>
          </ac:spMkLst>
        </pc:spChg>
        <pc:spChg chg="del mod ord">
          <ac:chgData name="VXT: Emilie Donovan, CEO" userId="c97e888d-95ec-4cae-8af1-cafd42c694f5" providerId="ADAL" clId="{1FD4FD27-EB31-4CD7-960A-1B9156ADBB5E}" dt="2023-05-31T00:34:23.154" v="101" actId="700"/>
          <ac:spMkLst>
            <pc:docMk/>
            <pc:sldMk cId="267193402" sldId="866"/>
            <ac:spMk id="3" creationId="{F6D5C76B-DBF5-457F-1A00-29C3B3159299}"/>
          </ac:spMkLst>
        </pc:spChg>
        <pc:spChg chg="del mod ord">
          <ac:chgData name="VXT: Emilie Donovan, CEO" userId="c97e888d-95ec-4cae-8af1-cafd42c694f5" providerId="ADAL" clId="{1FD4FD27-EB31-4CD7-960A-1B9156ADBB5E}" dt="2023-05-31T00:34:23.154" v="101" actId="700"/>
          <ac:spMkLst>
            <pc:docMk/>
            <pc:sldMk cId="267193402" sldId="866"/>
            <ac:spMk id="4" creationId="{228B370C-2DE8-4277-E2BD-D58C2CB4DB9F}"/>
          </ac:spMkLst>
        </pc:spChg>
        <pc:spChg chg="add mod ord">
          <ac:chgData name="VXT: Emilie Donovan, CEO" userId="c97e888d-95ec-4cae-8af1-cafd42c694f5" providerId="ADAL" clId="{1FD4FD27-EB31-4CD7-960A-1B9156ADBB5E}" dt="2023-05-31T00:34:50.535" v="110" actId="1076"/>
          <ac:spMkLst>
            <pc:docMk/>
            <pc:sldMk cId="267193402" sldId="866"/>
            <ac:spMk id="5" creationId="{146BC4B6-FA9E-B495-90D9-919AC7A3C18A}"/>
          </ac:spMkLst>
        </pc:spChg>
        <pc:spChg chg="add del mod ord">
          <ac:chgData name="VXT: Emilie Donovan, CEO" userId="c97e888d-95ec-4cae-8af1-cafd42c694f5" providerId="ADAL" clId="{1FD4FD27-EB31-4CD7-960A-1B9156ADBB5E}" dt="2023-05-31T00:43:48.368" v="120" actId="931"/>
          <ac:spMkLst>
            <pc:docMk/>
            <pc:sldMk cId="267193402" sldId="866"/>
            <ac:spMk id="6" creationId="{282CF01F-9C3D-254B-0EE1-DC35BFBA893E}"/>
          </ac:spMkLst>
        </pc:spChg>
        <pc:spChg chg="add del mod ord">
          <ac:chgData name="VXT: Emilie Donovan, CEO" userId="c97e888d-95ec-4cae-8af1-cafd42c694f5" providerId="ADAL" clId="{1FD4FD27-EB31-4CD7-960A-1B9156ADBB5E}" dt="2023-05-31T00:34:28.449" v="102" actId="478"/>
          <ac:spMkLst>
            <pc:docMk/>
            <pc:sldMk cId="267193402" sldId="866"/>
            <ac:spMk id="7" creationId="{630DC05B-A208-18B1-CDE1-D997D00B0065}"/>
          </ac:spMkLst>
        </pc:spChg>
        <pc:spChg chg="add mod">
          <ac:chgData name="VXT: Emilie Donovan, CEO" userId="c97e888d-95ec-4cae-8af1-cafd42c694f5" providerId="ADAL" clId="{1FD4FD27-EB31-4CD7-960A-1B9156ADBB5E}" dt="2023-05-31T00:54:59.344" v="150" actId="478"/>
          <ac:spMkLst>
            <pc:docMk/>
            <pc:sldMk cId="267193402" sldId="866"/>
            <ac:spMk id="12" creationId="{95471089-1E5F-561A-2BB7-0D55E7C4BD5D}"/>
          </ac:spMkLst>
        </pc:spChg>
        <pc:picChg chg="add del mod">
          <ac:chgData name="VXT: Emilie Donovan, CEO" userId="c97e888d-95ec-4cae-8af1-cafd42c694f5" providerId="ADAL" clId="{1FD4FD27-EB31-4CD7-960A-1B9156ADBB5E}" dt="2023-05-31T00:43:50.740" v="123" actId="478"/>
          <ac:picMkLst>
            <pc:docMk/>
            <pc:sldMk cId="267193402" sldId="866"/>
            <ac:picMk id="8" creationId="{6450DB0A-363F-FEAA-E9C8-8F115541346C}"/>
          </ac:picMkLst>
        </pc:picChg>
        <pc:picChg chg="add del mod">
          <ac:chgData name="VXT: Emilie Donovan, CEO" userId="c97e888d-95ec-4cae-8af1-cafd42c694f5" providerId="ADAL" clId="{1FD4FD27-EB31-4CD7-960A-1B9156ADBB5E}" dt="2023-05-31T00:54:59.344" v="150" actId="478"/>
          <ac:picMkLst>
            <pc:docMk/>
            <pc:sldMk cId="267193402" sldId="866"/>
            <ac:picMk id="10" creationId="{19CEBA18-2BCB-4799-D5DE-ADAE13E857B9}"/>
          </ac:picMkLst>
        </pc:picChg>
        <pc:picChg chg="add mod">
          <ac:chgData name="VXT: Emilie Donovan, CEO" userId="c97e888d-95ec-4cae-8af1-cafd42c694f5" providerId="ADAL" clId="{1FD4FD27-EB31-4CD7-960A-1B9156ADBB5E}" dt="2023-05-31T00:55:00.372" v="151"/>
          <ac:picMkLst>
            <pc:docMk/>
            <pc:sldMk cId="267193402" sldId="866"/>
            <ac:picMk id="13" creationId="{2C36214B-FD43-EABA-1539-1C532BF2784F}"/>
          </ac:picMkLst>
        </pc:picChg>
      </pc:sldChg>
      <pc:sldChg chg="addSp delSp modSp add mod ord">
        <pc:chgData name="VXT: Emilie Donovan, CEO" userId="c97e888d-95ec-4cae-8af1-cafd42c694f5" providerId="ADAL" clId="{1FD4FD27-EB31-4CD7-960A-1B9156ADBB5E}" dt="2023-05-31T01:28:22.275" v="281"/>
        <pc:sldMkLst>
          <pc:docMk/>
          <pc:sldMk cId="433006635" sldId="867"/>
        </pc:sldMkLst>
        <pc:spChg chg="add mod">
          <ac:chgData name="VXT: Emilie Donovan, CEO" userId="c97e888d-95ec-4cae-8af1-cafd42c694f5" providerId="ADAL" clId="{1FD4FD27-EB31-4CD7-960A-1B9156ADBB5E}" dt="2023-05-31T01:28:22.275" v="281"/>
          <ac:spMkLst>
            <pc:docMk/>
            <pc:sldMk cId="433006635" sldId="867"/>
            <ac:spMk id="2" creationId="{A6186D3B-D16E-BFF9-4DAA-B1FE4EA92EA3}"/>
          </ac:spMkLst>
        </pc:spChg>
        <pc:spChg chg="add del mod">
          <ac:chgData name="VXT: Emilie Donovan, CEO" userId="c97e888d-95ec-4cae-8af1-cafd42c694f5" providerId="ADAL" clId="{1FD4FD27-EB31-4CD7-960A-1B9156ADBB5E}" dt="2023-05-31T00:54:18.883" v="145" actId="931"/>
          <ac:spMkLst>
            <pc:docMk/>
            <pc:sldMk cId="433006635" sldId="867"/>
            <ac:spMk id="3" creationId="{CB1E4DCB-FD8C-AF76-EA24-4D97B461BAA8}"/>
          </ac:spMkLst>
        </pc:spChg>
        <pc:spChg chg="add del mod">
          <ac:chgData name="VXT: Emilie Donovan, CEO" userId="c97e888d-95ec-4cae-8af1-cafd42c694f5" providerId="ADAL" clId="{1FD4FD27-EB31-4CD7-960A-1B9156ADBB5E}" dt="2023-05-31T00:45:42.075" v="138" actId="478"/>
          <ac:spMkLst>
            <pc:docMk/>
            <pc:sldMk cId="433006635" sldId="867"/>
            <ac:spMk id="4" creationId="{918AE3F2-7758-8168-03E9-1088EA618304}"/>
          </ac:spMkLst>
        </pc:spChg>
        <pc:spChg chg="mod">
          <ac:chgData name="VXT: Emilie Donovan, CEO" userId="c97e888d-95ec-4cae-8af1-cafd42c694f5" providerId="ADAL" clId="{1FD4FD27-EB31-4CD7-960A-1B9156ADBB5E}" dt="2023-05-31T00:53:51.176" v="144" actId="20577"/>
          <ac:spMkLst>
            <pc:docMk/>
            <pc:sldMk cId="433006635" sldId="867"/>
            <ac:spMk id="5" creationId="{146BC4B6-FA9E-B495-90D9-919AC7A3C18A}"/>
          </ac:spMkLst>
        </pc:spChg>
        <pc:picChg chg="add mod modCrop">
          <ac:chgData name="VXT: Emilie Donovan, CEO" userId="c97e888d-95ec-4cae-8af1-cafd42c694f5" providerId="ADAL" clId="{1FD4FD27-EB31-4CD7-960A-1B9156ADBB5E}" dt="2023-05-31T00:54:45.121" v="149" actId="732"/>
          <ac:picMkLst>
            <pc:docMk/>
            <pc:sldMk cId="433006635" sldId="867"/>
            <ac:picMk id="7" creationId="{63F8502A-7AF9-FA39-404B-3566C64424DA}"/>
          </ac:picMkLst>
        </pc:picChg>
        <pc:picChg chg="del mod">
          <ac:chgData name="VXT: Emilie Donovan, CEO" userId="c97e888d-95ec-4cae-8af1-cafd42c694f5" providerId="ADAL" clId="{1FD4FD27-EB31-4CD7-960A-1B9156ADBB5E}" dt="2023-05-31T00:44:39.749" v="135" actId="478"/>
          <ac:picMkLst>
            <pc:docMk/>
            <pc:sldMk cId="433006635" sldId="867"/>
            <ac:picMk id="10" creationId="{19CEBA18-2BCB-4799-D5DE-ADAE13E857B9}"/>
          </ac:picMkLst>
        </pc:picChg>
      </pc:sldChg>
      <pc:sldChg chg="addSp modSp add mod">
        <pc:chgData name="VXT: Emilie Donovan, CEO" userId="c97e888d-95ec-4cae-8af1-cafd42c694f5" providerId="ADAL" clId="{1FD4FD27-EB31-4CD7-960A-1B9156ADBB5E}" dt="2023-05-31T01:28:38.379" v="290"/>
        <pc:sldMkLst>
          <pc:docMk/>
          <pc:sldMk cId="300276845" sldId="868"/>
        </pc:sldMkLst>
        <pc:spChg chg="add mod">
          <ac:chgData name="VXT: Emilie Donovan, CEO" userId="c97e888d-95ec-4cae-8af1-cafd42c694f5" providerId="ADAL" clId="{1FD4FD27-EB31-4CD7-960A-1B9156ADBB5E}" dt="2023-05-31T01:28:38.379" v="290"/>
          <ac:spMkLst>
            <pc:docMk/>
            <pc:sldMk cId="300276845" sldId="868"/>
            <ac:spMk id="2" creationId="{73C13FA4-56C2-44EF-0A71-387EDC672C03}"/>
          </ac:spMkLst>
        </pc:spChg>
        <pc:spChg chg="mod">
          <ac:chgData name="VXT: Emilie Donovan, CEO" userId="c97e888d-95ec-4cae-8af1-cafd42c694f5" providerId="ADAL" clId="{1FD4FD27-EB31-4CD7-960A-1B9156ADBB5E}" dt="2023-05-31T00:55:23.237" v="153"/>
          <ac:spMkLst>
            <pc:docMk/>
            <pc:sldMk cId="300276845" sldId="868"/>
            <ac:spMk id="5" creationId="{146BC4B6-FA9E-B495-90D9-919AC7A3C18A}"/>
          </ac:spMkLst>
        </pc:spChg>
      </pc:sldChg>
      <pc:sldChg chg="addSp modSp add mod">
        <pc:chgData name="VXT: Emilie Donovan, CEO" userId="c97e888d-95ec-4cae-8af1-cafd42c694f5" providerId="ADAL" clId="{1FD4FD27-EB31-4CD7-960A-1B9156ADBB5E}" dt="2023-05-31T01:28:53.321" v="297"/>
        <pc:sldMkLst>
          <pc:docMk/>
          <pc:sldMk cId="412888894" sldId="869"/>
        </pc:sldMkLst>
        <pc:spChg chg="add mod">
          <ac:chgData name="VXT: Emilie Donovan, CEO" userId="c97e888d-95ec-4cae-8af1-cafd42c694f5" providerId="ADAL" clId="{1FD4FD27-EB31-4CD7-960A-1B9156ADBB5E}" dt="2023-05-31T01:28:53.321" v="297"/>
          <ac:spMkLst>
            <pc:docMk/>
            <pc:sldMk cId="412888894" sldId="869"/>
            <ac:spMk id="2" creationId="{E8AE5888-51F3-AC12-F01D-13107DDBB5D7}"/>
          </ac:spMkLst>
        </pc:spChg>
        <pc:spChg chg="mod">
          <ac:chgData name="VXT: Emilie Donovan, CEO" userId="c97e888d-95ec-4cae-8af1-cafd42c694f5" providerId="ADAL" clId="{1FD4FD27-EB31-4CD7-960A-1B9156ADBB5E}" dt="2023-05-31T00:55:36.748" v="155"/>
          <ac:spMkLst>
            <pc:docMk/>
            <pc:sldMk cId="412888894" sldId="869"/>
            <ac:spMk id="5" creationId="{146BC4B6-FA9E-B495-90D9-919AC7A3C18A}"/>
          </ac:spMkLst>
        </pc:spChg>
      </pc:sldChg>
      <pc:sldChg chg="addSp modSp add mod">
        <pc:chgData name="VXT: Emilie Donovan, CEO" userId="c97e888d-95ec-4cae-8af1-cafd42c694f5" providerId="ADAL" clId="{1FD4FD27-EB31-4CD7-960A-1B9156ADBB5E}" dt="2023-05-31T01:28:56.008" v="299"/>
        <pc:sldMkLst>
          <pc:docMk/>
          <pc:sldMk cId="401423092" sldId="870"/>
        </pc:sldMkLst>
        <pc:spChg chg="add mod">
          <ac:chgData name="VXT: Emilie Donovan, CEO" userId="c97e888d-95ec-4cae-8af1-cafd42c694f5" providerId="ADAL" clId="{1FD4FD27-EB31-4CD7-960A-1B9156ADBB5E}" dt="2023-05-31T01:28:56.008" v="299"/>
          <ac:spMkLst>
            <pc:docMk/>
            <pc:sldMk cId="401423092" sldId="870"/>
            <ac:spMk id="2" creationId="{0609728D-73FD-53DF-1FD7-4F5DD501DDDC}"/>
          </ac:spMkLst>
        </pc:spChg>
        <pc:spChg chg="mod">
          <ac:chgData name="VXT: Emilie Donovan, CEO" userId="c97e888d-95ec-4cae-8af1-cafd42c694f5" providerId="ADAL" clId="{1FD4FD27-EB31-4CD7-960A-1B9156ADBB5E}" dt="2023-05-31T00:55:47.597" v="157"/>
          <ac:spMkLst>
            <pc:docMk/>
            <pc:sldMk cId="401423092" sldId="870"/>
            <ac:spMk id="5" creationId="{146BC4B6-FA9E-B495-90D9-919AC7A3C18A}"/>
          </ac:spMkLst>
        </pc:spChg>
      </pc:sldChg>
      <pc:sldChg chg="addSp modSp add mod ord">
        <pc:chgData name="VXT: Emilie Donovan, CEO" userId="c97e888d-95ec-4cae-8af1-cafd42c694f5" providerId="ADAL" clId="{1FD4FD27-EB31-4CD7-960A-1B9156ADBB5E}" dt="2023-05-31T01:29:00.745" v="302"/>
        <pc:sldMkLst>
          <pc:docMk/>
          <pc:sldMk cId="2976362613" sldId="871"/>
        </pc:sldMkLst>
        <pc:spChg chg="add mod">
          <ac:chgData name="VXT: Emilie Donovan, CEO" userId="c97e888d-95ec-4cae-8af1-cafd42c694f5" providerId="ADAL" clId="{1FD4FD27-EB31-4CD7-960A-1B9156ADBB5E}" dt="2023-05-31T01:29:00.745" v="302"/>
          <ac:spMkLst>
            <pc:docMk/>
            <pc:sldMk cId="2976362613" sldId="871"/>
            <ac:spMk id="2" creationId="{FD40DEA2-1017-7778-96F5-EB20C00B3B90}"/>
          </ac:spMkLst>
        </pc:spChg>
        <pc:spChg chg="mod">
          <ac:chgData name="VXT: Emilie Donovan, CEO" userId="c97e888d-95ec-4cae-8af1-cafd42c694f5" providerId="ADAL" clId="{1FD4FD27-EB31-4CD7-960A-1B9156ADBB5E}" dt="2023-05-31T00:56:05.147" v="163"/>
          <ac:spMkLst>
            <pc:docMk/>
            <pc:sldMk cId="2976362613" sldId="871"/>
            <ac:spMk id="5" creationId="{146BC4B6-FA9E-B495-90D9-919AC7A3C18A}"/>
          </ac:spMkLst>
        </pc:spChg>
      </pc:sldChg>
      <pc:sldChg chg="addSp modSp add mod">
        <pc:chgData name="VXT: Emilie Donovan, CEO" userId="c97e888d-95ec-4cae-8af1-cafd42c694f5" providerId="ADAL" clId="{1FD4FD27-EB31-4CD7-960A-1B9156ADBB5E}" dt="2023-05-31T01:28:01.864" v="270" actId="1036"/>
        <pc:sldMkLst>
          <pc:docMk/>
          <pc:sldMk cId="2762655881" sldId="872"/>
        </pc:sldMkLst>
        <pc:spChg chg="add mod">
          <ac:chgData name="VXT: Emilie Donovan, CEO" userId="c97e888d-95ec-4cae-8af1-cafd42c694f5" providerId="ADAL" clId="{1FD4FD27-EB31-4CD7-960A-1B9156ADBB5E}" dt="2023-05-31T01:28:01.864" v="270" actId="1036"/>
          <ac:spMkLst>
            <pc:docMk/>
            <pc:sldMk cId="2762655881" sldId="872"/>
            <ac:spMk id="3" creationId="{2E53E77C-B78B-F59A-DCC8-2D2C4512456D}"/>
          </ac:spMkLst>
        </pc:spChg>
      </pc:sldChg>
      <pc:sldMasterChg chg="setBg delSldLayout modSldLayout">
        <pc:chgData name="VXT: Emilie Donovan, CEO" userId="c97e888d-95ec-4cae-8af1-cafd42c694f5" providerId="ADAL" clId="{1FD4FD27-EB31-4CD7-960A-1B9156ADBB5E}" dt="2023-05-31T00:58:41.178" v="187" actId="47"/>
        <pc:sldMasterMkLst>
          <pc:docMk/>
          <pc:sldMasterMk cId="1899067069" sldId="2147484005"/>
        </pc:sldMasterMkLst>
        <pc:sldLayoutChg chg="addSp delSp modSp mod">
          <pc:chgData name="VXT: Emilie Donovan, CEO" userId="c97e888d-95ec-4cae-8af1-cafd42c694f5" providerId="ADAL" clId="{1FD4FD27-EB31-4CD7-960A-1B9156ADBB5E}" dt="2023-05-31T00:26:50.517" v="48" actId="478"/>
          <pc:sldLayoutMkLst>
            <pc:docMk/>
            <pc:sldMasterMk cId="1899067069" sldId="2147484005"/>
            <pc:sldLayoutMk cId="2122496803" sldId="2147484006"/>
          </pc:sldLayoutMkLst>
          <pc:spChg chg="add del mod">
            <ac:chgData name="VXT: Emilie Donovan, CEO" userId="c97e888d-95ec-4cae-8af1-cafd42c694f5" providerId="ADAL" clId="{1FD4FD27-EB31-4CD7-960A-1B9156ADBB5E}" dt="2023-05-31T00:26:50.517" v="48" actId="478"/>
            <ac:spMkLst>
              <pc:docMk/>
              <pc:sldMasterMk cId="1899067069" sldId="2147484005"/>
              <pc:sldLayoutMk cId="2122496803" sldId="2147484006"/>
              <ac:spMk id="7" creationId="{00000000-0000-0000-0000-000000000000}"/>
            </ac:spMkLst>
          </pc:spChg>
        </pc:sldLayoutChg>
        <pc:sldLayoutChg chg="modSp mod setBg">
          <pc:chgData name="VXT: Emilie Donovan, CEO" userId="c97e888d-95ec-4cae-8af1-cafd42c694f5" providerId="ADAL" clId="{1FD4FD27-EB31-4CD7-960A-1B9156ADBB5E}" dt="2023-05-31T00:27:02.123" v="50" actId="207"/>
          <pc:sldLayoutMkLst>
            <pc:docMk/>
            <pc:sldMasterMk cId="1899067069" sldId="2147484005"/>
            <pc:sldLayoutMk cId="1810004511" sldId="2147484017"/>
          </pc:sldLayoutMkLst>
          <pc:spChg chg="mod">
            <ac:chgData name="VXT: Emilie Donovan, CEO" userId="c97e888d-95ec-4cae-8af1-cafd42c694f5" providerId="ADAL" clId="{1FD4FD27-EB31-4CD7-960A-1B9156ADBB5E}" dt="2023-05-31T00:27:02.123" v="50" actId="207"/>
            <ac:spMkLst>
              <pc:docMk/>
              <pc:sldMasterMk cId="1899067069" sldId="2147484005"/>
              <pc:sldLayoutMk cId="1810004511" sldId="2147484017"/>
              <ac:spMk id="12" creationId="{C28A7DB8-FEA5-5A4A-85DF-FA1ADFB3EFC5}"/>
            </ac:spMkLst>
          </pc:spChg>
        </pc:sldLayoutChg>
        <pc:sldLayoutChg chg="modSp setBg">
          <pc:chgData name="VXT: Emilie Donovan, CEO" userId="c97e888d-95ec-4cae-8af1-cafd42c694f5" providerId="ADAL" clId="{1FD4FD27-EB31-4CD7-960A-1B9156ADBB5E}" dt="2023-05-31T00:26:14.714" v="43" actId="207"/>
          <pc:sldLayoutMkLst>
            <pc:docMk/>
            <pc:sldMasterMk cId="1899067069" sldId="2147484005"/>
            <pc:sldLayoutMk cId="1696667197" sldId="2147484018"/>
          </pc:sldLayoutMkLst>
          <pc:spChg chg="mod">
            <ac:chgData name="VXT: Emilie Donovan, CEO" userId="c97e888d-95ec-4cae-8af1-cafd42c694f5" providerId="ADAL" clId="{1FD4FD27-EB31-4CD7-960A-1B9156ADBB5E}" dt="2023-05-31T00:26:14.714" v="43" actId="207"/>
            <ac:spMkLst>
              <pc:docMk/>
              <pc:sldMasterMk cId="1899067069" sldId="2147484005"/>
              <pc:sldLayoutMk cId="1696667197" sldId="2147484018"/>
              <ac:spMk id="17" creationId="{FC3934F6-C727-0048-AD31-76E16E779680}"/>
            </ac:spMkLst>
          </pc:spChg>
        </pc:sldLayoutChg>
        <pc:sldLayoutChg chg="addSp del mod">
          <pc:chgData name="VXT: Emilie Donovan, CEO" userId="c97e888d-95ec-4cae-8af1-cafd42c694f5" providerId="ADAL" clId="{1FD4FD27-EB31-4CD7-960A-1B9156ADBB5E}" dt="2023-05-31T00:58:41.178" v="187" actId="47"/>
          <pc:sldLayoutMkLst>
            <pc:docMk/>
            <pc:sldMasterMk cId="1899067069" sldId="2147484005"/>
            <pc:sldLayoutMk cId="522604481" sldId="2147484019"/>
          </pc:sldLayoutMkLst>
          <pc:spChg chg="add">
            <ac:chgData name="VXT: Emilie Donovan, CEO" userId="c97e888d-95ec-4cae-8af1-cafd42c694f5" providerId="ADAL" clId="{1FD4FD27-EB31-4CD7-960A-1B9156ADBB5E}" dt="2023-05-31T00:26:19.617" v="44" actId="22"/>
            <ac:spMkLst>
              <pc:docMk/>
              <pc:sldMasterMk cId="1899067069" sldId="2147484005"/>
              <pc:sldLayoutMk cId="522604481" sldId="2147484019"/>
              <ac:spMk id="6" creationId="{2ECC50DD-AE18-F830-5D21-8831A5A51299}"/>
            </ac:spMkLst>
          </pc:spChg>
        </pc:sldLayoutChg>
        <pc:sldLayoutChg chg="setBg">
          <pc:chgData name="VXT: Emilie Donovan, CEO" userId="c97e888d-95ec-4cae-8af1-cafd42c694f5" providerId="ADAL" clId="{1FD4FD27-EB31-4CD7-960A-1B9156ADBB5E}" dt="2023-05-31T00:27:12.071" v="51"/>
          <pc:sldLayoutMkLst>
            <pc:docMk/>
            <pc:sldMasterMk cId="1899067069" sldId="2147484005"/>
            <pc:sldLayoutMk cId="3283145665" sldId="2147484024"/>
          </pc:sldLayoutMkLst>
        </pc:sldLayoutChg>
        <pc:sldLayoutChg chg="setBg">
          <pc:chgData name="VXT: Emilie Donovan, CEO" userId="c97e888d-95ec-4cae-8af1-cafd42c694f5" providerId="ADAL" clId="{1FD4FD27-EB31-4CD7-960A-1B9156ADBB5E}" dt="2023-05-31T00:27:15.631" v="52"/>
          <pc:sldLayoutMkLst>
            <pc:docMk/>
            <pc:sldMasterMk cId="1899067069" sldId="2147484005"/>
            <pc:sldLayoutMk cId="3613573521" sldId="2147484025"/>
          </pc:sldLayoutMkLst>
        </pc:sldLayoutChg>
      </pc:sldMasterChg>
    </pc:docChg>
  </pc:docChgLst>
  <pc:docChgLst>
    <pc:chgData name="VXT: Christine Law, Training Quality Manager" userId="S::christine@vxt.org.au::d3954a81-06eb-4012-991d-59b62a992972" providerId="AD" clId="Web-{C6E8556D-D1B9-D42A-34E5-2F790F3607F0}"/>
    <pc:docChg chg="modSld">
      <pc:chgData name="VXT: Christine Law, Training Quality Manager" userId="S::christine@vxt.org.au::d3954a81-06eb-4012-991d-59b62a992972" providerId="AD" clId="Web-{C6E8556D-D1B9-D42A-34E5-2F790F3607F0}" dt="2023-06-07T06:34:37.886" v="2"/>
      <pc:docMkLst>
        <pc:docMk/>
      </pc:docMkLst>
      <pc:sldChg chg="delSp modSp">
        <pc:chgData name="VXT: Christine Law, Training Quality Manager" userId="S::christine@vxt.org.au::d3954a81-06eb-4012-991d-59b62a992972" providerId="AD" clId="Web-{C6E8556D-D1B9-D42A-34E5-2F790F3607F0}" dt="2023-06-07T06:34:37.886" v="2"/>
        <pc:sldMkLst>
          <pc:docMk/>
          <pc:sldMk cId="2042611550" sldId="858"/>
        </pc:sldMkLst>
        <pc:picChg chg="mod modCrop">
          <ac:chgData name="VXT: Christine Law, Training Quality Manager" userId="S::christine@vxt.org.au::d3954a81-06eb-4012-991d-59b62a992972" providerId="AD" clId="Web-{C6E8556D-D1B9-D42A-34E5-2F790F3607F0}" dt="2023-06-07T06:34:34.182" v="1"/>
          <ac:picMkLst>
            <pc:docMk/>
            <pc:sldMk cId="2042611550" sldId="858"/>
            <ac:picMk id="1026" creationId="{00000000-0000-0000-0000-000000000000}"/>
          </ac:picMkLst>
        </pc:picChg>
        <pc:cxnChg chg="del">
          <ac:chgData name="VXT: Christine Law, Training Quality Manager" userId="S::christine@vxt.org.au::d3954a81-06eb-4012-991d-59b62a992972" providerId="AD" clId="Web-{C6E8556D-D1B9-D42A-34E5-2F790F3607F0}" dt="2023-06-07T06:34:37.886" v="2"/>
          <ac:cxnSpMkLst>
            <pc:docMk/>
            <pc:sldMk cId="2042611550" sldId="858"/>
            <ac:cxnSpMk id="10" creationId="{FB4BA507-10C4-88AC-F762-E8CE4F6DB151}"/>
          </ac:cxnSpMkLst>
        </pc:cxnChg>
      </pc:sldChg>
    </pc:docChg>
  </pc:docChgLst>
  <pc:docChgLst>
    <pc:chgData name="VXT: Katrina Cohen, Business and Operations Manager" userId="180f22f1-3a70-4458-bd92-a5502e456fa8" providerId="ADAL" clId="{25615E2B-ADAA-4CE7-A8C2-EE761746955A}"/>
    <pc:docChg chg="undo redo custSel addSld delSld modSld sldOrd modMainMaster">
      <pc:chgData name="VXT: Katrina Cohen, Business and Operations Manager" userId="180f22f1-3a70-4458-bd92-a5502e456fa8" providerId="ADAL" clId="{25615E2B-ADAA-4CE7-A8C2-EE761746955A}" dt="2023-05-31T01:09:29.662" v="1005"/>
      <pc:docMkLst>
        <pc:docMk/>
      </pc:docMkLst>
      <pc:sldChg chg="modSp mod setBg">
        <pc:chgData name="VXT: Katrina Cohen, Business and Operations Manager" userId="180f22f1-3a70-4458-bd92-a5502e456fa8" providerId="ADAL" clId="{25615E2B-ADAA-4CE7-A8C2-EE761746955A}" dt="2023-05-29T11:23:43.648" v="787" actId="1076"/>
        <pc:sldMkLst>
          <pc:docMk/>
          <pc:sldMk cId="39636179" sldId="282"/>
        </pc:sldMkLst>
        <pc:spChg chg="mod">
          <ac:chgData name="VXT: Katrina Cohen, Business and Operations Manager" userId="180f22f1-3a70-4458-bd92-a5502e456fa8" providerId="ADAL" clId="{25615E2B-ADAA-4CE7-A8C2-EE761746955A}" dt="2023-05-29T11:20:56.461" v="758" actId="207"/>
          <ac:spMkLst>
            <pc:docMk/>
            <pc:sldMk cId="39636179" sldId="282"/>
            <ac:spMk id="2" creationId="{00000000-0000-0000-0000-000000000000}"/>
          </ac:spMkLst>
        </pc:spChg>
        <pc:spChg chg="mod">
          <ac:chgData name="VXT: Katrina Cohen, Business and Operations Manager" userId="180f22f1-3a70-4458-bd92-a5502e456fa8" providerId="ADAL" clId="{25615E2B-ADAA-4CE7-A8C2-EE761746955A}" dt="2023-05-29T11:23:36.150" v="786" actId="1076"/>
          <ac:spMkLst>
            <pc:docMk/>
            <pc:sldMk cId="39636179" sldId="282"/>
            <ac:spMk id="3" creationId="{00000000-0000-0000-0000-000000000000}"/>
          </ac:spMkLst>
        </pc:spChg>
        <pc:spChg chg="mod">
          <ac:chgData name="VXT: Katrina Cohen, Business and Operations Manager" userId="180f22f1-3a70-4458-bd92-a5502e456fa8" providerId="ADAL" clId="{25615E2B-ADAA-4CE7-A8C2-EE761746955A}" dt="2023-05-29T11:23:43.648" v="787" actId="1076"/>
          <ac:spMkLst>
            <pc:docMk/>
            <pc:sldMk cId="39636179" sldId="282"/>
            <ac:spMk id="11" creationId="{00000000-0000-0000-0000-000000000000}"/>
          </ac:spMkLst>
        </pc:spChg>
      </pc:sldChg>
      <pc:sldChg chg="addSp modSp mod setBg addAnim">
        <pc:chgData name="VXT: Katrina Cohen, Business and Operations Manager" userId="180f22f1-3a70-4458-bd92-a5502e456fa8" providerId="ADAL" clId="{25615E2B-ADAA-4CE7-A8C2-EE761746955A}" dt="2023-05-29T10:46:08.764" v="447" actId="14100"/>
        <pc:sldMkLst>
          <pc:docMk/>
          <pc:sldMk cId="2502634459" sldId="297"/>
        </pc:sldMkLst>
        <pc:spChg chg="mod">
          <ac:chgData name="VXT: Katrina Cohen, Business and Operations Manager" userId="180f22f1-3a70-4458-bd92-a5502e456fa8" providerId="ADAL" clId="{25615E2B-ADAA-4CE7-A8C2-EE761746955A}" dt="2023-05-29T10:46:08.764" v="447" actId="14100"/>
          <ac:spMkLst>
            <pc:docMk/>
            <pc:sldMk cId="2502634459" sldId="297"/>
            <ac:spMk id="2" creationId="{00000000-0000-0000-0000-000000000000}"/>
          </ac:spMkLst>
        </pc:spChg>
        <pc:spChg chg="add">
          <ac:chgData name="VXT: Katrina Cohen, Business and Operations Manager" userId="180f22f1-3a70-4458-bd92-a5502e456fa8" providerId="ADAL" clId="{25615E2B-ADAA-4CE7-A8C2-EE761746955A}" dt="2023-05-29T10:45:59.270" v="444" actId="26606"/>
          <ac:spMkLst>
            <pc:docMk/>
            <pc:sldMk cId="2502634459" sldId="297"/>
            <ac:spMk id="11" creationId="{809C0BCD-BEE9-423F-A51C-BCCD8E5EAADA}"/>
          </ac:spMkLst>
        </pc:spChg>
        <pc:spChg chg="add">
          <ac:chgData name="VXT: Katrina Cohen, Business and Operations Manager" userId="180f22f1-3a70-4458-bd92-a5502e456fa8" providerId="ADAL" clId="{25615E2B-ADAA-4CE7-A8C2-EE761746955A}" dt="2023-05-29T10:45:59.270" v="444" actId="26606"/>
          <ac:spMkLst>
            <pc:docMk/>
            <pc:sldMk cId="2502634459" sldId="297"/>
            <ac:spMk id="13" creationId="{9998D094-42B2-42BA-AA14-E8FBE073A5D8}"/>
          </ac:spMkLst>
        </pc:spChg>
        <pc:spChg chg="add">
          <ac:chgData name="VXT: Katrina Cohen, Business and Operations Manager" userId="180f22f1-3a70-4458-bd92-a5502e456fa8" providerId="ADAL" clId="{25615E2B-ADAA-4CE7-A8C2-EE761746955A}" dt="2023-05-29T10:45:59.270" v="444" actId="26606"/>
          <ac:spMkLst>
            <pc:docMk/>
            <pc:sldMk cId="2502634459" sldId="297"/>
            <ac:spMk id="17" creationId="{63FE6F10-B3AD-4403-94CA-F5115528699D}"/>
          </ac:spMkLst>
        </pc:spChg>
        <pc:spChg chg="add">
          <ac:chgData name="VXT: Katrina Cohen, Business and Operations Manager" userId="180f22f1-3a70-4458-bd92-a5502e456fa8" providerId="ADAL" clId="{25615E2B-ADAA-4CE7-A8C2-EE761746955A}" dt="2023-05-29T10:45:59.270" v="444" actId="26606"/>
          <ac:spMkLst>
            <pc:docMk/>
            <pc:sldMk cId="2502634459" sldId="297"/>
            <ac:spMk id="19" creationId="{364D6A39-A4F7-4B00-9F42-3BC67177DB1F}"/>
          </ac:spMkLst>
        </pc:spChg>
        <pc:spChg chg="add">
          <ac:chgData name="VXT: Katrina Cohen, Business and Operations Manager" userId="180f22f1-3a70-4458-bd92-a5502e456fa8" providerId="ADAL" clId="{25615E2B-ADAA-4CE7-A8C2-EE761746955A}" dt="2023-05-29T10:45:59.270" v="444" actId="26606"/>
          <ac:spMkLst>
            <pc:docMk/>
            <pc:sldMk cId="2502634459" sldId="297"/>
            <ac:spMk id="23" creationId="{B5D0D97D-7911-4A25-88E2-4D81FD4AB294}"/>
          </ac:spMkLst>
        </pc:spChg>
        <pc:picChg chg="mod ord">
          <ac:chgData name="VXT: Katrina Cohen, Business and Operations Manager" userId="180f22f1-3a70-4458-bd92-a5502e456fa8" providerId="ADAL" clId="{25615E2B-ADAA-4CE7-A8C2-EE761746955A}" dt="2023-05-29T10:45:59.270" v="444" actId="26606"/>
          <ac:picMkLst>
            <pc:docMk/>
            <pc:sldMk cId="2502634459" sldId="297"/>
            <ac:picMk id="6" creationId="{BB88280C-C6F8-FABD-789B-BFCC4E2CAA1B}"/>
          </ac:picMkLst>
        </pc:picChg>
        <pc:cxnChg chg="add">
          <ac:chgData name="VXT: Katrina Cohen, Business and Operations Manager" userId="180f22f1-3a70-4458-bd92-a5502e456fa8" providerId="ADAL" clId="{25615E2B-ADAA-4CE7-A8C2-EE761746955A}" dt="2023-05-29T10:45:59.270" v="444" actId="26606"/>
          <ac:cxnSpMkLst>
            <pc:docMk/>
            <pc:sldMk cId="2502634459" sldId="297"/>
            <ac:cxnSpMk id="15" creationId="{8465D64B-59F4-4BDC-B833-A17EF1E04697}"/>
          </ac:cxnSpMkLst>
        </pc:cxnChg>
        <pc:cxnChg chg="add">
          <ac:chgData name="VXT: Katrina Cohen, Business and Operations Manager" userId="180f22f1-3a70-4458-bd92-a5502e456fa8" providerId="ADAL" clId="{25615E2B-ADAA-4CE7-A8C2-EE761746955A}" dt="2023-05-29T10:45:59.270" v="444" actId="26606"/>
          <ac:cxnSpMkLst>
            <pc:docMk/>
            <pc:sldMk cId="2502634459" sldId="297"/>
            <ac:cxnSpMk id="21" creationId="{13553ADF-88A1-4645-B819-890CA3DF7D5B}"/>
          </ac:cxnSpMkLst>
        </pc:cxnChg>
      </pc:sldChg>
      <pc:sldChg chg="addSp modSp mod setBg">
        <pc:chgData name="VXT: Katrina Cohen, Business and Operations Manager" userId="180f22f1-3a70-4458-bd92-a5502e456fa8" providerId="ADAL" clId="{25615E2B-ADAA-4CE7-A8C2-EE761746955A}" dt="2023-05-29T11:01:10.369" v="612" actId="1076"/>
        <pc:sldMkLst>
          <pc:docMk/>
          <pc:sldMk cId="1409473969" sldId="302"/>
        </pc:sldMkLst>
        <pc:spChg chg="mod">
          <ac:chgData name="VXT: Katrina Cohen, Business and Operations Manager" userId="180f22f1-3a70-4458-bd92-a5502e456fa8" providerId="ADAL" clId="{25615E2B-ADAA-4CE7-A8C2-EE761746955A}" dt="2023-05-29T11:01:10.369" v="612" actId="1076"/>
          <ac:spMkLst>
            <pc:docMk/>
            <pc:sldMk cId="1409473969" sldId="302"/>
            <ac:spMk id="2" creationId="{B7A5639E-0ED5-4B83-BC8A-C97E289A3993}"/>
          </ac:spMkLst>
        </pc:spChg>
        <pc:spChg chg="mod ord">
          <ac:chgData name="VXT: Katrina Cohen, Business and Operations Manager" userId="180f22f1-3a70-4458-bd92-a5502e456fa8" providerId="ADAL" clId="{25615E2B-ADAA-4CE7-A8C2-EE761746955A}" dt="2023-05-29T11:00:28.376" v="603" actId="14100"/>
          <ac:spMkLst>
            <pc:docMk/>
            <pc:sldMk cId="1409473969" sldId="302"/>
            <ac:spMk id="11" creationId="{47DA7231-BEBE-443E-E8E3-153FE9ED4285}"/>
          </ac:spMkLst>
        </pc:spChg>
        <pc:spChg chg="add">
          <ac:chgData name="VXT: Katrina Cohen, Business and Operations Manager" userId="180f22f1-3a70-4458-bd92-a5502e456fa8" providerId="ADAL" clId="{25615E2B-ADAA-4CE7-A8C2-EE761746955A}" dt="2023-05-29T10:59:43.379" v="582" actId="26606"/>
          <ac:spMkLst>
            <pc:docMk/>
            <pc:sldMk cId="1409473969" sldId="302"/>
            <ac:spMk id="16" creationId="{809C0BCD-BEE9-423F-A51C-BCCD8E5EAADA}"/>
          </ac:spMkLst>
        </pc:spChg>
        <pc:picChg chg="mod">
          <ac:chgData name="VXT: Katrina Cohen, Business and Operations Manager" userId="180f22f1-3a70-4458-bd92-a5502e456fa8" providerId="ADAL" clId="{25615E2B-ADAA-4CE7-A8C2-EE761746955A}" dt="2023-05-29T10:59:47.891" v="584" actId="27614"/>
          <ac:picMkLst>
            <pc:docMk/>
            <pc:sldMk cId="1409473969" sldId="302"/>
            <ac:picMk id="3" creationId="{F7D7C7A2-D189-7548-FA3F-70552EC44619}"/>
          </ac:picMkLst>
        </pc:picChg>
      </pc:sldChg>
      <pc:sldChg chg="addSp modSp mod setBg">
        <pc:chgData name="VXT: Katrina Cohen, Business and Operations Manager" userId="180f22f1-3a70-4458-bd92-a5502e456fa8" providerId="ADAL" clId="{25615E2B-ADAA-4CE7-A8C2-EE761746955A}" dt="2023-05-29T11:48:27.615" v="990" actId="20577"/>
        <pc:sldMkLst>
          <pc:docMk/>
          <pc:sldMk cId="482667721" sldId="308"/>
        </pc:sldMkLst>
        <pc:spChg chg="mod">
          <ac:chgData name="VXT: Katrina Cohen, Business and Operations Manager" userId="180f22f1-3a70-4458-bd92-a5502e456fa8" providerId="ADAL" clId="{25615E2B-ADAA-4CE7-A8C2-EE761746955A}" dt="2023-05-29T11:44:48.430" v="953" actId="1076"/>
          <ac:spMkLst>
            <pc:docMk/>
            <pc:sldMk cId="482667721" sldId="308"/>
            <ac:spMk id="2" creationId="{00000000-0000-0000-0000-000000000000}"/>
          </ac:spMkLst>
        </pc:spChg>
        <pc:spChg chg="add">
          <ac:chgData name="VXT: Katrina Cohen, Business and Operations Manager" userId="180f22f1-3a70-4458-bd92-a5502e456fa8" providerId="ADAL" clId="{25615E2B-ADAA-4CE7-A8C2-EE761746955A}" dt="2023-05-29T11:44:32.070" v="948" actId="26606"/>
          <ac:spMkLst>
            <pc:docMk/>
            <pc:sldMk cId="482667721" sldId="308"/>
            <ac:spMk id="5127" creationId="{809C0BCD-BEE9-423F-A51C-BCCD8E5EAADA}"/>
          </ac:spMkLst>
        </pc:spChg>
        <pc:graphicFrameChg chg="mod modGraphic">
          <ac:chgData name="VXT: Katrina Cohen, Business and Operations Manager" userId="180f22f1-3a70-4458-bd92-a5502e456fa8" providerId="ADAL" clId="{25615E2B-ADAA-4CE7-A8C2-EE761746955A}" dt="2023-05-29T11:48:27.615" v="990" actId="20577"/>
          <ac:graphicFrameMkLst>
            <pc:docMk/>
            <pc:sldMk cId="482667721" sldId="308"/>
            <ac:graphicFrameMk id="4" creationId="{00000000-0000-0000-0000-000000000000}"/>
          </ac:graphicFrameMkLst>
        </pc:graphicFrameChg>
        <pc:picChg chg="mod ord">
          <ac:chgData name="VXT: Katrina Cohen, Business and Operations Manager" userId="180f22f1-3a70-4458-bd92-a5502e456fa8" providerId="ADAL" clId="{25615E2B-ADAA-4CE7-A8C2-EE761746955A}" dt="2023-05-29T11:47:18.708" v="973" actId="1076"/>
          <ac:picMkLst>
            <pc:docMk/>
            <pc:sldMk cId="482667721" sldId="308"/>
            <ac:picMk id="5122" creationId="{00000000-0000-0000-0000-000000000000}"/>
          </ac:picMkLst>
        </pc:picChg>
      </pc:sldChg>
      <pc:sldChg chg="addSp modSp mod setBg addAnim">
        <pc:chgData name="VXT: Katrina Cohen, Business and Operations Manager" userId="180f22f1-3a70-4458-bd92-a5502e456fa8" providerId="ADAL" clId="{25615E2B-ADAA-4CE7-A8C2-EE761746955A}" dt="2023-05-29T11:16:40.043" v="729" actId="1076"/>
        <pc:sldMkLst>
          <pc:docMk/>
          <pc:sldMk cId="1113000501" sldId="313"/>
        </pc:sldMkLst>
        <pc:spChg chg="mod ord">
          <ac:chgData name="VXT: Katrina Cohen, Business and Operations Manager" userId="180f22f1-3a70-4458-bd92-a5502e456fa8" providerId="ADAL" clId="{25615E2B-ADAA-4CE7-A8C2-EE761746955A}" dt="2023-05-29T11:16:40.043" v="729" actId="1076"/>
          <ac:spMkLst>
            <pc:docMk/>
            <pc:sldMk cId="1113000501" sldId="313"/>
            <ac:spMk id="2" creationId="{71404B1C-9FBB-B25A-86C1-8445D8E4C124}"/>
          </ac:spMkLst>
        </pc:spChg>
        <pc:spChg chg="add">
          <ac:chgData name="VXT: Katrina Cohen, Business and Operations Manager" userId="180f22f1-3a70-4458-bd92-a5502e456fa8" providerId="ADAL" clId="{25615E2B-ADAA-4CE7-A8C2-EE761746955A}" dt="2023-05-29T11:15:11.905" v="725" actId="26606"/>
          <ac:spMkLst>
            <pc:docMk/>
            <pc:sldMk cId="1113000501" sldId="313"/>
            <ac:spMk id="15" creationId="{809C0BCD-BEE9-423F-A51C-BCCD8E5EAADA}"/>
          </ac:spMkLst>
        </pc:spChg>
        <pc:spChg chg="add">
          <ac:chgData name="VXT: Katrina Cohen, Business and Operations Manager" userId="180f22f1-3a70-4458-bd92-a5502e456fa8" providerId="ADAL" clId="{25615E2B-ADAA-4CE7-A8C2-EE761746955A}" dt="2023-05-29T11:15:11.905" v="725" actId="26606"/>
          <ac:spMkLst>
            <pc:docMk/>
            <pc:sldMk cId="1113000501" sldId="313"/>
            <ac:spMk id="17" creationId="{9998D094-42B2-42BA-AA14-E8FBE073A5D8}"/>
          </ac:spMkLst>
        </pc:spChg>
        <pc:spChg chg="add">
          <ac:chgData name="VXT: Katrina Cohen, Business and Operations Manager" userId="180f22f1-3a70-4458-bd92-a5502e456fa8" providerId="ADAL" clId="{25615E2B-ADAA-4CE7-A8C2-EE761746955A}" dt="2023-05-29T11:15:11.905" v="725" actId="26606"/>
          <ac:spMkLst>
            <pc:docMk/>
            <pc:sldMk cId="1113000501" sldId="313"/>
            <ac:spMk id="21" creationId="{63FE6F10-B3AD-4403-94CA-F5115528699D}"/>
          </ac:spMkLst>
        </pc:spChg>
        <pc:spChg chg="add">
          <ac:chgData name="VXT: Katrina Cohen, Business and Operations Manager" userId="180f22f1-3a70-4458-bd92-a5502e456fa8" providerId="ADAL" clId="{25615E2B-ADAA-4CE7-A8C2-EE761746955A}" dt="2023-05-29T11:15:11.905" v="725" actId="26606"/>
          <ac:spMkLst>
            <pc:docMk/>
            <pc:sldMk cId="1113000501" sldId="313"/>
            <ac:spMk id="23" creationId="{364D6A39-A4F7-4B00-9F42-3BC67177DB1F}"/>
          </ac:spMkLst>
        </pc:spChg>
        <pc:spChg chg="add">
          <ac:chgData name="VXT: Katrina Cohen, Business and Operations Manager" userId="180f22f1-3a70-4458-bd92-a5502e456fa8" providerId="ADAL" clId="{25615E2B-ADAA-4CE7-A8C2-EE761746955A}" dt="2023-05-29T11:15:11.905" v="725" actId="26606"/>
          <ac:spMkLst>
            <pc:docMk/>
            <pc:sldMk cId="1113000501" sldId="313"/>
            <ac:spMk id="27" creationId="{B5D0D97D-7911-4A25-88E2-4D81FD4AB294}"/>
          </ac:spMkLst>
        </pc:spChg>
        <pc:picChg chg="mod">
          <ac:chgData name="VXT: Katrina Cohen, Business and Operations Manager" userId="180f22f1-3a70-4458-bd92-a5502e456fa8" providerId="ADAL" clId="{25615E2B-ADAA-4CE7-A8C2-EE761746955A}" dt="2023-05-29T11:15:11.905" v="725" actId="26606"/>
          <ac:picMkLst>
            <pc:docMk/>
            <pc:sldMk cId="1113000501" sldId="313"/>
            <ac:picMk id="10" creationId="{41839EBC-7664-EBDF-F0AD-91C97D6744B3}"/>
          </ac:picMkLst>
        </pc:picChg>
        <pc:cxnChg chg="add">
          <ac:chgData name="VXT: Katrina Cohen, Business and Operations Manager" userId="180f22f1-3a70-4458-bd92-a5502e456fa8" providerId="ADAL" clId="{25615E2B-ADAA-4CE7-A8C2-EE761746955A}" dt="2023-05-29T11:15:11.905" v="725" actId="26606"/>
          <ac:cxnSpMkLst>
            <pc:docMk/>
            <pc:sldMk cId="1113000501" sldId="313"/>
            <ac:cxnSpMk id="19" creationId="{8465D64B-59F4-4BDC-B833-A17EF1E04697}"/>
          </ac:cxnSpMkLst>
        </pc:cxnChg>
        <pc:cxnChg chg="add">
          <ac:chgData name="VXT: Katrina Cohen, Business and Operations Manager" userId="180f22f1-3a70-4458-bd92-a5502e456fa8" providerId="ADAL" clId="{25615E2B-ADAA-4CE7-A8C2-EE761746955A}" dt="2023-05-29T11:15:11.905" v="725" actId="26606"/>
          <ac:cxnSpMkLst>
            <pc:docMk/>
            <pc:sldMk cId="1113000501" sldId="313"/>
            <ac:cxnSpMk id="25" creationId="{13553ADF-88A1-4645-B819-890CA3DF7D5B}"/>
          </ac:cxnSpMkLst>
        </pc:cxnChg>
      </pc:sldChg>
      <pc:sldChg chg="addSp delSp modSp mod setBg">
        <pc:chgData name="VXT: Katrina Cohen, Business and Operations Manager" userId="180f22f1-3a70-4458-bd92-a5502e456fa8" providerId="ADAL" clId="{25615E2B-ADAA-4CE7-A8C2-EE761746955A}" dt="2023-05-29T11:31:40.043" v="845" actId="207"/>
        <pc:sldMkLst>
          <pc:docMk/>
          <pc:sldMk cId="3863554142" sldId="314"/>
        </pc:sldMkLst>
        <pc:spChg chg="mod">
          <ac:chgData name="VXT: Katrina Cohen, Business and Operations Manager" userId="180f22f1-3a70-4458-bd92-a5502e456fa8" providerId="ADAL" clId="{25615E2B-ADAA-4CE7-A8C2-EE761746955A}" dt="2023-05-29T11:31:40.043" v="845" actId="207"/>
          <ac:spMkLst>
            <pc:docMk/>
            <pc:sldMk cId="3863554142" sldId="314"/>
            <ac:spMk id="2" creationId="{19BD1193-0875-B39B-B6F4-30E552A6F7D7}"/>
          </ac:spMkLst>
        </pc:spChg>
        <pc:spChg chg="add del">
          <ac:chgData name="VXT: Katrina Cohen, Business and Operations Manager" userId="180f22f1-3a70-4458-bd92-a5502e456fa8" providerId="ADAL" clId="{25615E2B-ADAA-4CE7-A8C2-EE761746955A}" dt="2023-05-29T11:01:48.398" v="615" actId="26606"/>
          <ac:spMkLst>
            <pc:docMk/>
            <pc:sldMk cId="3863554142" sldId="314"/>
            <ac:spMk id="11" creationId="{7EB3C453-B485-4F07-841B-918D40331D72}"/>
          </ac:spMkLst>
        </pc:spChg>
        <pc:spChg chg="add del">
          <ac:chgData name="VXT: Katrina Cohen, Business and Operations Manager" userId="180f22f1-3a70-4458-bd92-a5502e456fa8" providerId="ADAL" clId="{25615E2B-ADAA-4CE7-A8C2-EE761746955A}" dt="2023-05-29T11:01:50.907" v="617" actId="26606"/>
          <ac:spMkLst>
            <pc:docMk/>
            <pc:sldMk cId="3863554142" sldId="314"/>
            <ac:spMk id="13" creationId="{7EB3C453-B485-4F07-841B-918D40331D72}"/>
          </ac:spMkLst>
        </pc:spChg>
        <pc:spChg chg="add del">
          <ac:chgData name="VXT: Katrina Cohen, Business and Operations Manager" userId="180f22f1-3a70-4458-bd92-a5502e456fa8" providerId="ADAL" clId="{25615E2B-ADAA-4CE7-A8C2-EE761746955A}" dt="2023-05-29T11:02:16.866" v="619" actId="26606"/>
          <ac:spMkLst>
            <pc:docMk/>
            <pc:sldMk cId="3863554142" sldId="314"/>
            <ac:spMk id="15" creationId="{7EB3C453-B485-4F07-841B-918D40331D72}"/>
          </ac:spMkLst>
        </pc:spChg>
        <pc:spChg chg="add del">
          <ac:chgData name="VXT: Katrina Cohen, Business and Operations Manager" userId="180f22f1-3a70-4458-bd92-a5502e456fa8" providerId="ADAL" clId="{25615E2B-ADAA-4CE7-A8C2-EE761746955A}" dt="2023-05-29T11:02:19.297" v="621" actId="26606"/>
          <ac:spMkLst>
            <pc:docMk/>
            <pc:sldMk cId="3863554142" sldId="314"/>
            <ac:spMk id="17" creationId="{E5332A3D-96DF-4962-8D36-3CA071EED96F}"/>
          </ac:spMkLst>
        </pc:spChg>
        <pc:spChg chg="add del">
          <ac:chgData name="VXT: Katrina Cohen, Business and Operations Manager" userId="180f22f1-3a70-4458-bd92-a5502e456fa8" providerId="ADAL" clId="{25615E2B-ADAA-4CE7-A8C2-EE761746955A}" dt="2023-05-29T11:02:19.297" v="621" actId="26606"/>
          <ac:spMkLst>
            <pc:docMk/>
            <pc:sldMk cId="3863554142" sldId="314"/>
            <ac:spMk id="18" creationId="{7EB3C453-B485-4F07-841B-918D40331D72}"/>
          </ac:spMkLst>
        </pc:spChg>
        <pc:spChg chg="add del">
          <ac:chgData name="VXT: Katrina Cohen, Business and Operations Manager" userId="180f22f1-3a70-4458-bd92-a5502e456fa8" providerId="ADAL" clId="{25615E2B-ADAA-4CE7-A8C2-EE761746955A}" dt="2023-05-29T11:02:19.297" v="621" actId="26606"/>
          <ac:spMkLst>
            <pc:docMk/>
            <pc:sldMk cId="3863554142" sldId="314"/>
            <ac:spMk id="19" creationId="{8E487A7A-15F8-4EF6-BA1F-30C51E6EC727}"/>
          </ac:spMkLst>
        </pc:spChg>
        <pc:spChg chg="add del">
          <ac:chgData name="VXT: Katrina Cohen, Business and Operations Manager" userId="180f22f1-3a70-4458-bd92-a5502e456fa8" providerId="ADAL" clId="{25615E2B-ADAA-4CE7-A8C2-EE761746955A}" dt="2023-05-29T11:02:19.297" v="621" actId="26606"/>
          <ac:spMkLst>
            <pc:docMk/>
            <pc:sldMk cId="3863554142" sldId="314"/>
            <ac:spMk id="20" creationId="{36EFDBF8-A3DC-4DA8-9F33-E9107E70EE4F}"/>
          </ac:spMkLst>
        </pc:spChg>
        <pc:spChg chg="add del">
          <ac:chgData name="VXT: Katrina Cohen, Business and Operations Manager" userId="180f22f1-3a70-4458-bd92-a5502e456fa8" providerId="ADAL" clId="{25615E2B-ADAA-4CE7-A8C2-EE761746955A}" dt="2023-05-29T11:02:22.877" v="623" actId="26606"/>
          <ac:spMkLst>
            <pc:docMk/>
            <pc:sldMk cId="3863554142" sldId="314"/>
            <ac:spMk id="22" creationId="{7EB3C453-B485-4F07-841B-918D40331D72}"/>
          </ac:spMkLst>
        </pc:spChg>
        <pc:spChg chg="add del">
          <ac:chgData name="VXT: Katrina Cohen, Business and Operations Manager" userId="180f22f1-3a70-4458-bd92-a5502e456fa8" providerId="ADAL" clId="{25615E2B-ADAA-4CE7-A8C2-EE761746955A}" dt="2023-05-29T11:05:49.582" v="656" actId="26606"/>
          <ac:spMkLst>
            <pc:docMk/>
            <pc:sldMk cId="3863554142" sldId="314"/>
            <ac:spMk id="24" creationId="{7EB3C453-B485-4F07-841B-918D40331D72}"/>
          </ac:spMkLst>
        </pc:spChg>
        <pc:spChg chg="add del">
          <ac:chgData name="VXT: Katrina Cohen, Business and Operations Manager" userId="180f22f1-3a70-4458-bd92-a5502e456fa8" providerId="ADAL" clId="{25615E2B-ADAA-4CE7-A8C2-EE761746955A}" dt="2023-05-29T11:05:49.582" v="656" actId="26606"/>
          <ac:spMkLst>
            <pc:docMk/>
            <pc:sldMk cId="3863554142" sldId="314"/>
            <ac:spMk id="25" creationId="{4B54C89A-2D0B-4062-BF97-CA51B69D7B96}"/>
          </ac:spMkLst>
        </pc:spChg>
        <pc:spChg chg="add del">
          <ac:chgData name="VXT: Katrina Cohen, Business and Operations Manager" userId="180f22f1-3a70-4458-bd92-a5502e456fa8" providerId="ADAL" clId="{25615E2B-ADAA-4CE7-A8C2-EE761746955A}" dt="2023-05-29T11:05:49.582" v="656" actId="26606"/>
          <ac:spMkLst>
            <pc:docMk/>
            <pc:sldMk cId="3863554142" sldId="314"/>
            <ac:spMk id="26" creationId="{4091C99A-98BE-457D-87BD-7B9B6EDDC19D}"/>
          </ac:spMkLst>
        </pc:spChg>
        <pc:spChg chg="add del">
          <ac:chgData name="VXT: Katrina Cohen, Business and Operations Manager" userId="180f22f1-3a70-4458-bd92-a5502e456fa8" providerId="ADAL" clId="{25615E2B-ADAA-4CE7-A8C2-EE761746955A}" dt="2023-05-29T11:05:49.582" v="656" actId="26606"/>
          <ac:spMkLst>
            <pc:docMk/>
            <pc:sldMk cId="3863554142" sldId="314"/>
            <ac:spMk id="27" creationId="{960A769C-8991-4FDE-89A0-A218E5BF677A}"/>
          </ac:spMkLst>
        </pc:spChg>
        <pc:spChg chg="add del">
          <ac:chgData name="VXT: Katrina Cohen, Business and Operations Manager" userId="180f22f1-3a70-4458-bd92-a5502e456fa8" providerId="ADAL" clId="{25615E2B-ADAA-4CE7-A8C2-EE761746955A}" dt="2023-05-29T11:05:49.582" v="656" actId="26606"/>
          <ac:spMkLst>
            <pc:docMk/>
            <pc:sldMk cId="3863554142" sldId="314"/>
            <ac:spMk id="28" creationId="{855CA58E-F8D8-4DF3-B813-C2585E0AB0EC}"/>
          </ac:spMkLst>
        </pc:spChg>
        <pc:spChg chg="add del">
          <ac:chgData name="VXT: Katrina Cohen, Business and Operations Manager" userId="180f22f1-3a70-4458-bd92-a5502e456fa8" providerId="ADAL" clId="{25615E2B-ADAA-4CE7-A8C2-EE761746955A}" dt="2023-05-29T11:05:24.134" v="645" actId="26606"/>
          <ac:spMkLst>
            <pc:docMk/>
            <pc:sldMk cId="3863554142" sldId="314"/>
            <ac:spMk id="33" creationId="{7EB3C453-B485-4F07-841B-918D40331D72}"/>
          </ac:spMkLst>
        </pc:spChg>
        <pc:spChg chg="add del">
          <ac:chgData name="VXT: Katrina Cohen, Business and Operations Manager" userId="180f22f1-3a70-4458-bd92-a5502e456fa8" providerId="ADAL" clId="{25615E2B-ADAA-4CE7-A8C2-EE761746955A}" dt="2023-05-29T11:05:24.134" v="645" actId="26606"/>
          <ac:spMkLst>
            <pc:docMk/>
            <pc:sldMk cId="3863554142" sldId="314"/>
            <ac:spMk id="35" creationId="{4B54C89A-2D0B-4062-BF97-CA51B69D7B96}"/>
          </ac:spMkLst>
        </pc:spChg>
        <pc:spChg chg="add del">
          <ac:chgData name="VXT: Katrina Cohen, Business and Operations Manager" userId="180f22f1-3a70-4458-bd92-a5502e456fa8" providerId="ADAL" clId="{25615E2B-ADAA-4CE7-A8C2-EE761746955A}" dt="2023-05-29T11:05:24.134" v="645" actId="26606"/>
          <ac:spMkLst>
            <pc:docMk/>
            <pc:sldMk cId="3863554142" sldId="314"/>
            <ac:spMk id="37" creationId="{4091C99A-98BE-457D-87BD-7B9B6EDDC19D}"/>
          </ac:spMkLst>
        </pc:spChg>
        <pc:spChg chg="add del">
          <ac:chgData name="VXT: Katrina Cohen, Business and Operations Manager" userId="180f22f1-3a70-4458-bd92-a5502e456fa8" providerId="ADAL" clId="{25615E2B-ADAA-4CE7-A8C2-EE761746955A}" dt="2023-05-29T11:05:24.134" v="645" actId="26606"/>
          <ac:spMkLst>
            <pc:docMk/>
            <pc:sldMk cId="3863554142" sldId="314"/>
            <ac:spMk id="39" creationId="{960A769C-8991-4FDE-89A0-A218E5BF677A}"/>
          </ac:spMkLst>
        </pc:spChg>
        <pc:spChg chg="add del">
          <ac:chgData name="VXT: Katrina Cohen, Business and Operations Manager" userId="180f22f1-3a70-4458-bd92-a5502e456fa8" providerId="ADAL" clId="{25615E2B-ADAA-4CE7-A8C2-EE761746955A}" dt="2023-05-29T11:05:24.134" v="645" actId="26606"/>
          <ac:spMkLst>
            <pc:docMk/>
            <pc:sldMk cId="3863554142" sldId="314"/>
            <ac:spMk id="41" creationId="{855CA58E-F8D8-4DF3-B813-C2585E0AB0EC}"/>
          </ac:spMkLst>
        </pc:spChg>
        <pc:spChg chg="add del">
          <ac:chgData name="VXT: Katrina Cohen, Business and Operations Manager" userId="180f22f1-3a70-4458-bd92-a5502e456fa8" providerId="ADAL" clId="{25615E2B-ADAA-4CE7-A8C2-EE761746955A}" dt="2023-05-29T11:05:31.988" v="647" actId="26606"/>
          <ac:spMkLst>
            <pc:docMk/>
            <pc:sldMk cId="3863554142" sldId="314"/>
            <ac:spMk id="43" creationId="{7EB3C453-B485-4F07-841B-918D40331D72}"/>
          </ac:spMkLst>
        </pc:spChg>
        <pc:spChg chg="add del">
          <ac:chgData name="VXT: Katrina Cohen, Business and Operations Manager" userId="180f22f1-3a70-4458-bd92-a5502e456fa8" providerId="ADAL" clId="{25615E2B-ADAA-4CE7-A8C2-EE761746955A}" dt="2023-05-29T11:05:35.770" v="649" actId="26606"/>
          <ac:spMkLst>
            <pc:docMk/>
            <pc:sldMk cId="3863554142" sldId="314"/>
            <ac:spMk id="45" creationId="{7EB3C453-B485-4F07-841B-918D40331D72}"/>
          </ac:spMkLst>
        </pc:spChg>
        <pc:spChg chg="add del">
          <ac:chgData name="VXT: Katrina Cohen, Business and Operations Manager" userId="180f22f1-3a70-4458-bd92-a5502e456fa8" providerId="ADAL" clId="{25615E2B-ADAA-4CE7-A8C2-EE761746955A}" dt="2023-05-29T11:05:38.909" v="651" actId="26606"/>
          <ac:spMkLst>
            <pc:docMk/>
            <pc:sldMk cId="3863554142" sldId="314"/>
            <ac:spMk id="47" creationId="{7EB3C453-B485-4F07-841B-918D40331D72}"/>
          </ac:spMkLst>
        </pc:spChg>
        <pc:spChg chg="add del">
          <ac:chgData name="VXT: Katrina Cohen, Business and Operations Manager" userId="180f22f1-3a70-4458-bd92-a5502e456fa8" providerId="ADAL" clId="{25615E2B-ADAA-4CE7-A8C2-EE761746955A}" dt="2023-05-29T11:05:43.086" v="653" actId="26606"/>
          <ac:spMkLst>
            <pc:docMk/>
            <pc:sldMk cId="3863554142" sldId="314"/>
            <ac:spMk id="49" creationId="{7EB3C453-B485-4F07-841B-918D40331D72}"/>
          </ac:spMkLst>
        </pc:spChg>
        <pc:spChg chg="add del">
          <ac:chgData name="VXT: Katrina Cohen, Business and Operations Manager" userId="180f22f1-3a70-4458-bd92-a5502e456fa8" providerId="ADAL" clId="{25615E2B-ADAA-4CE7-A8C2-EE761746955A}" dt="2023-05-29T11:05:49.544" v="655" actId="26606"/>
          <ac:spMkLst>
            <pc:docMk/>
            <pc:sldMk cId="3863554142" sldId="314"/>
            <ac:spMk id="51" creationId="{7EB3C453-B485-4F07-841B-918D40331D72}"/>
          </ac:spMkLst>
        </pc:spChg>
        <pc:spChg chg="add del">
          <ac:chgData name="VXT: Katrina Cohen, Business and Operations Manager" userId="180f22f1-3a70-4458-bd92-a5502e456fa8" providerId="ADAL" clId="{25615E2B-ADAA-4CE7-A8C2-EE761746955A}" dt="2023-05-29T11:08:12.641" v="680" actId="26606"/>
          <ac:spMkLst>
            <pc:docMk/>
            <pc:sldMk cId="3863554142" sldId="314"/>
            <ac:spMk id="53" creationId="{7EB3C453-B485-4F07-841B-918D40331D72}"/>
          </ac:spMkLst>
        </pc:spChg>
        <pc:spChg chg="add del">
          <ac:chgData name="VXT: Katrina Cohen, Business and Operations Manager" userId="180f22f1-3a70-4458-bd92-a5502e456fa8" providerId="ADAL" clId="{25615E2B-ADAA-4CE7-A8C2-EE761746955A}" dt="2023-05-29T11:08:12.641" v="680" actId="26606"/>
          <ac:spMkLst>
            <pc:docMk/>
            <pc:sldMk cId="3863554142" sldId="314"/>
            <ac:spMk id="58" creationId="{7EB3C453-B485-4F07-841B-918D40331D72}"/>
          </ac:spMkLst>
        </pc:spChg>
        <pc:graphicFrameChg chg="mod ord modGraphic">
          <ac:chgData name="VXT: Katrina Cohen, Business and Operations Manager" userId="180f22f1-3a70-4458-bd92-a5502e456fa8" providerId="ADAL" clId="{25615E2B-ADAA-4CE7-A8C2-EE761746955A}" dt="2023-05-29T11:09:49.865" v="693" actId="1076"/>
          <ac:graphicFrameMkLst>
            <pc:docMk/>
            <pc:sldMk cId="3863554142" sldId="314"/>
            <ac:graphicFrameMk id="6" creationId="{00000000-0000-0000-0000-000000000000}"/>
          </ac:graphicFrameMkLst>
        </pc:graphicFrameChg>
      </pc:sldChg>
      <pc:sldChg chg="addSp modSp mod setBg">
        <pc:chgData name="VXT: Katrina Cohen, Business and Operations Manager" userId="180f22f1-3a70-4458-bd92-a5502e456fa8" providerId="ADAL" clId="{25615E2B-ADAA-4CE7-A8C2-EE761746955A}" dt="2023-05-29T11:31:46.058" v="846" actId="207"/>
        <pc:sldMkLst>
          <pc:docMk/>
          <pc:sldMk cId="1294943996" sldId="315"/>
        </pc:sldMkLst>
        <pc:spChg chg="mod">
          <ac:chgData name="VXT: Katrina Cohen, Business and Operations Manager" userId="180f22f1-3a70-4458-bd92-a5502e456fa8" providerId="ADAL" clId="{25615E2B-ADAA-4CE7-A8C2-EE761746955A}" dt="2023-05-29T11:31:46.058" v="846" actId="207"/>
          <ac:spMkLst>
            <pc:docMk/>
            <pc:sldMk cId="1294943996" sldId="315"/>
            <ac:spMk id="2" creationId="{D0985928-3E30-6F5A-2F6B-001AA8F0BD88}"/>
          </ac:spMkLst>
        </pc:spChg>
        <pc:spChg chg="add">
          <ac:chgData name="VXT: Katrina Cohen, Business and Operations Manager" userId="180f22f1-3a70-4458-bd92-a5502e456fa8" providerId="ADAL" clId="{25615E2B-ADAA-4CE7-A8C2-EE761746955A}" dt="2023-05-29T11:09:58.088" v="694" actId="26606"/>
          <ac:spMkLst>
            <pc:docMk/>
            <pc:sldMk cId="1294943996" sldId="315"/>
            <ac:spMk id="11" creationId="{7EB3C453-B485-4F07-841B-918D40331D72}"/>
          </ac:spMkLst>
        </pc:spChg>
        <pc:graphicFrameChg chg="mod ord modGraphic">
          <ac:chgData name="VXT: Katrina Cohen, Business and Operations Manager" userId="180f22f1-3a70-4458-bd92-a5502e456fa8" providerId="ADAL" clId="{25615E2B-ADAA-4CE7-A8C2-EE761746955A}" dt="2023-05-29T11:13:56.296" v="724" actId="14100"/>
          <ac:graphicFrameMkLst>
            <pc:docMk/>
            <pc:sldMk cId="1294943996" sldId="315"/>
            <ac:graphicFrameMk id="6" creationId="{00000000-0000-0000-0000-000000000000}"/>
          </ac:graphicFrameMkLst>
        </pc:graphicFrameChg>
      </pc:sldChg>
      <pc:sldChg chg="addSp delSp modSp mod setBg">
        <pc:chgData name="VXT: Katrina Cohen, Business and Operations Manager" userId="180f22f1-3a70-4458-bd92-a5502e456fa8" providerId="ADAL" clId="{25615E2B-ADAA-4CE7-A8C2-EE761746955A}" dt="2023-05-29T11:31:30.257" v="844" actId="207"/>
        <pc:sldMkLst>
          <pc:docMk/>
          <pc:sldMk cId="1878193721" sldId="316"/>
        </pc:sldMkLst>
        <pc:spChg chg="mod">
          <ac:chgData name="VXT: Katrina Cohen, Business and Operations Manager" userId="180f22f1-3a70-4458-bd92-a5502e456fa8" providerId="ADAL" clId="{25615E2B-ADAA-4CE7-A8C2-EE761746955A}" dt="2023-05-29T11:31:30.257" v="844" actId="207"/>
          <ac:spMkLst>
            <pc:docMk/>
            <pc:sldMk cId="1878193721" sldId="316"/>
            <ac:spMk id="2" creationId="{453A6A21-7CE1-47F1-B11B-A974E6E20CF9}"/>
          </ac:spMkLst>
        </pc:spChg>
        <pc:spChg chg="add del">
          <ac:chgData name="VXT: Katrina Cohen, Business and Operations Manager" userId="180f22f1-3a70-4458-bd92-a5502e456fa8" providerId="ADAL" clId="{25615E2B-ADAA-4CE7-A8C2-EE761746955A}" dt="2023-05-29T11:27:00.478" v="804" actId="26606"/>
          <ac:spMkLst>
            <pc:docMk/>
            <pc:sldMk cId="1878193721" sldId="316"/>
            <ac:spMk id="5" creationId="{EE90BEF0-7263-8FF5-8540-983AF8D704F3}"/>
          </ac:spMkLst>
        </pc:spChg>
        <pc:spChg chg="add del">
          <ac:chgData name="VXT: Katrina Cohen, Business and Operations Manager" userId="180f22f1-3a70-4458-bd92-a5502e456fa8" providerId="ADAL" clId="{25615E2B-ADAA-4CE7-A8C2-EE761746955A}" dt="2023-05-29T11:30:17.550" v="833" actId="26606"/>
          <ac:spMkLst>
            <pc:docMk/>
            <pc:sldMk cId="1878193721" sldId="316"/>
            <ac:spMk id="18" creationId="{809C0BCD-BEE9-423F-A51C-BCCD8E5EAADA}"/>
          </ac:spMkLst>
        </pc:spChg>
        <pc:spChg chg="add del">
          <ac:chgData name="VXT: Katrina Cohen, Business and Operations Manager" userId="180f22f1-3a70-4458-bd92-a5502e456fa8" providerId="ADAL" clId="{25615E2B-ADAA-4CE7-A8C2-EE761746955A}" dt="2023-05-29T11:27:35.060" v="808" actId="26606"/>
          <ac:spMkLst>
            <pc:docMk/>
            <pc:sldMk cId="1878193721" sldId="316"/>
            <ac:spMk id="21" creationId="{809C0BCD-BEE9-423F-A51C-BCCD8E5EAADA}"/>
          </ac:spMkLst>
        </pc:spChg>
        <pc:spChg chg="add">
          <ac:chgData name="VXT: Katrina Cohen, Business and Operations Manager" userId="180f22f1-3a70-4458-bd92-a5502e456fa8" providerId="ADAL" clId="{25615E2B-ADAA-4CE7-A8C2-EE761746955A}" dt="2023-05-29T11:30:17.550" v="833" actId="26606"/>
          <ac:spMkLst>
            <pc:docMk/>
            <pc:sldMk cId="1878193721" sldId="316"/>
            <ac:spMk id="23" creationId="{809C0BCD-BEE9-423F-A51C-BCCD8E5EAADA}"/>
          </ac:spMkLst>
        </pc:spChg>
        <pc:graphicFrameChg chg="add del">
          <ac:chgData name="VXT: Katrina Cohen, Business and Operations Manager" userId="180f22f1-3a70-4458-bd92-a5502e456fa8" providerId="ADAL" clId="{25615E2B-ADAA-4CE7-A8C2-EE761746955A}" dt="2023-05-29T11:25:57.491" v="793" actId="26606"/>
          <ac:graphicFrameMkLst>
            <pc:docMk/>
            <pc:sldMk cId="1878193721" sldId="316"/>
            <ac:graphicFrameMk id="7" creationId="{22840970-451F-4068-2CFA-DD5A2DB2D9EB}"/>
          </ac:graphicFrameMkLst>
        </pc:graphicFrameChg>
        <pc:graphicFrameChg chg="add del">
          <ac:chgData name="VXT: Katrina Cohen, Business and Operations Manager" userId="180f22f1-3a70-4458-bd92-a5502e456fa8" providerId="ADAL" clId="{25615E2B-ADAA-4CE7-A8C2-EE761746955A}" dt="2023-05-29T11:26:11.199" v="797" actId="26606"/>
          <ac:graphicFrameMkLst>
            <pc:docMk/>
            <pc:sldMk cId="1878193721" sldId="316"/>
            <ac:graphicFrameMk id="8" creationId="{9AD8A4D6-BF71-4DA5-8FB1-9A7E5CEF4F24}"/>
          </ac:graphicFrameMkLst>
        </pc:graphicFrameChg>
        <pc:graphicFrameChg chg="add del">
          <ac:chgData name="VXT: Katrina Cohen, Business and Operations Manager" userId="180f22f1-3a70-4458-bd92-a5502e456fa8" providerId="ADAL" clId="{25615E2B-ADAA-4CE7-A8C2-EE761746955A}" dt="2023-05-29T11:26:01.960" v="795" actId="26606"/>
          <ac:graphicFrameMkLst>
            <pc:docMk/>
            <pc:sldMk cId="1878193721" sldId="316"/>
            <ac:graphicFrameMk id="9" creationId="{D3CAD4AA-809C-23D5-E432-EF313F32A94A}"/>
          </ac:graphicFrameMkLst>
        </pc:graphicFrameChg>
        <pc:graphicFrameChg chg="add del">
          <ac:chgData name="VXT: Katrina Cohen, Business and Operations Manager" userId="180f22f1-3a70-4458-bd92-a5502e456fa8" providerId="ADAL" clId="{25615E2B-ADAA-4CE7-A8C2-EE761746955A}" dt="2023-05-29T11:26:17.605" v="799" actId="26606"/>
          <ac:graphicFrameMkLst>
            <pc:docMk/>
            <pc:sldMk cId="1878193721" sldId="316"/>
            <ac:graphicFrameMk id="10" creationId="{1F6D4AAB-5EB7-526A-44E5-BF3D41DA0EEF}"/>
          </ac:graphicFrameMkLst>
        </pc:graphicFrameChg>
        <pc:graphicFrameChg chg="add del">
          <ac:chgData name="VXT: Katrina Cohen, Business and Operations Manager" userId="180f22f1-3a70-4458-bd92-a5502e456fa8" providerId="ADAL" clId="{25615E2B-ADAA-4CE7-A8C2-EE761746955A}" dt="2023-05-29T11:26:59.106" v="801" actId="26606"/>
          <ac:graphicFrameMkLst>
            <pc:docMk/>
            <pc:sldMk cId="1878193721" sldId="316"/>
            <ac:graphicFrameMk id="12" creationId="{22840970-451F-4068-2CFA-DD5A2DB2D9EB}"/>
          </ac:graphicFrameMkLst>
        </pc:graphicFrameChg>
        <pc:graphicFrameChg chg="add del">
          <ac:chgData name="VXT: Katrina Cohen, Business and Operations Manager" userId="180f22f1-3a70-4458-bd92-a5502e456fa8" providerId="ADAL" clId="{25615E2B-ADAA-4CE7-A8C2-EE761746955A}" dt="2023-05-29T11:27:00.451" v="803" actId="26606"/>
          <ac:graphicFrameMkLst>
            <pc:docMk/>
            <pc:sldMk cId="1878193721" sldId="316"/>
            <ac:graphicFrameMk id="14" creationId="{D3CAD4AA-809C-23D5-E432-EF313F32A94A}"/>
          </ac:graphicFrameMkLst>
        </pc:graphicFrameChg>
        <pc:graphicFrameChg chg="add mod modGraphic">
          <ac:chgData name="VXT: Katrina Cohen, Business and Operations Manager" userId="180f22f1-3a70-4458-bd92-a5502e456fa8" providerId="ADAL" clId="{25615E2B-ADAA-4CE7-A8C2-EE761746955A}" dt="2023-05-29T11:31:14.916" v="842" actId="14100"/>
          <ac:graphicFrameMkLst>
            <pc:docMk/>
            <pc:sldMk cId="1878193721" sldId="316"/>
            <ac:graphicFrameMk id="16" creationId="{22840970-451F-4068-2CFA-DD5A2DB2D9EB}"/>
          </ac:graphicFrameMkLst>
        </pc:graphicFrameChg>
        <pc:picChg chg="mod">
          <ac:chgData name="VXT: Katrina Cohen, Business and Operations Manager" userId="180f22f1-3a70-4458-bd92-a5502e456fa8" providerId="ADAL" clId="{25615E2B-ADAA-4CE7-A8C2-EE761746955A}" dt="2023-05-29T11:30:44.906" v="834" actId="1076"/>
          <ac:picMkLst>
            <pc:docMk/>
            <pc:sldMk cId="1878193721" sldId="316"/>
            <ac:picMk id="4" creationId="{7EC31E1E-70CA-57D3-D120-C2AC2E28F0DA}"/>
          </ac:picMkLst>
        </pc:picChg>
      </pc:sldChg>
      <pc:sldChg chg="modSp mod">
        <pc:chgData name="VXT: Katrina Cohen, Business and Operations Manager" userId="180f22f1-3a70-4458-bd92-a5502e456fa8" providerId="ADAL" clId="{25615E2B-ADAA-4CE7-A8C2-EE761746955A}" dt="2023-05-29T10:46:47.221" v="449" actId="1076"/>
        <pc:sldMkLst>
          <pc:docMk/>
          <pc:sldMk cId="1321714532" sldId="320"/>
        </pc:sldMkLst>
        <pc:spChg chg="mod">
          <ac:chgData name="VXT: Katrina Cohen, Business and Operations Manager" userId="180f22f1-3a70-4458-bd92-a5502e456fa8" providerId="ADAL" clId="{25615E2B-ADAA-4CE7-A8C2-EE761746955A}" dt="2023-05-29T10:46:47.221" v="449" actId="1076"/>
          <ac:spMkLst>
            <pc:docMk/>
            <pc:sldMk cId="1321714532" sldId="320"/>
            <ac:spMk id="2" creationId="{AF434750-9F7C-64F8-FE59-B356C414D454}"/>
          </ac:spMkLst>
        </pc:spChg>
      </pc:sldChg>
      <pc:sldChg chg="addSp modSp mod setBg">
        <pc:chgData name="VXT: Katrina Cohen, Business and Operations Manager" userId="180f22f1-3a70-4458-bd92-a5502e456fa8" providerId="ADAL" clId="{25615E2B-ADAA-4CE7-A8C2-EE761746955A}" dt="2023-05-31T01:09:29.662" v="1005"/>
        <pc:sldMkLst>
          <pc:docMk/>
          <pc:sldMk cId="4199219640" sldId="322"/>
        </pc:sldMkLst>
        <pc:spChg chg="mod">
          <ac:chgData name="VXT: Katrina Cohen, Business and Operations Manager" userId="180f22f1-3a70-4458-bd92-a5502e456fa8" providerId="ADAL" clId="{25615E2B-ADAA-4CE7-A8C2-EE761746955A}" dt="2023-05-29T10:55:55.028" v="540" actId="207"/>
          <ac:spMkLst>
            <pc:docMk/>
            <pc:sldMk cId="4199219640" sldId="322"/>
            <ac:spMk id="6" creationId="{00000000-0000-0000-0000-000000000000}"/>
          </ac:spMkLst>
        </pc:spChg>
        <pc:spChg chg="add">
          <ac:chgData name="VXT: Katrina Cohen, Business and Operations Manager" userId="180f22f1-3a70-4458-bd92-a5502e456fa8" providerId="ADAL" clId="{25615E2B-ADAA-4CE7-A8C2-EE761746955A}" dt="2023-05-29T10:53:58.742" v="528" actId="26606"/>
          <ac:spMkLst>
            <pc:docMk/>
            <pc:sldMk cId="4199219640" sldId="322"/>
            <ac:spMk id="5127" creationId="{79CBD3C9-4E66-426D-948E-7CF4778107E8}"/>
          </ac:spMkLst>
        </pc:spChg>
        <pc:spChg chg="add">
          <ac:chgData name="VXT: Katrina Cohen, Business and Operations Manager" userId="180f22f1-3a70-4458-bd92-a5502e456fa8" providerId="ADAL" clId="{25615E2B-ADAA-4CE7-A8C2-EE761746955A}" dt="2023-05-29T10:53:58.742" v="528" actId="26606"/>
          <ac:spMkLst>
            <pc:docMk/>
            <pc:sldMk cId="4199219640" sldId="322"/>
            <ac:spMk id="5129" creationId="{DDB95FCF-AD96-482F-9FB8-CD95725E6EFF}"/>
          </ac:spMkLst>
        </pc:spChg>
        <pc:spChg chg="add">
          <ac:chgData name="VXT: Katrina Cohen, Business and Operations Manager" userId="180f22f1-3a70-4458-bd92-a5502e456fa8" providerId="ADAL" clId="{25615E2B-ADAA-4CE7-A8C2-EE761746955A}" dt="2023-05-29T10:53:58.742" v="528" actId="26606"/>
          <ac:spMkLst>
            <pc:docMk/>
            <pc:sldMk cId="4199219640" sldId="322"/>
            <ac:spMk id="5133" creationId="{6C9CCC80-7A96-41CB-8626-BBA75D236F1B}"/>
          </ac:spMkLst>
        </pc:spChg>
        <pc:picChg chg="mod ord">
          <ac:chgData name="VXT: Katrina Cohen, Business and Operations Manager" userId="180f22f1-3a70-4458-bd92-a5502e456fa8" providerId="ADAL" clId="{25615E2B-ADAA-4CE7-A8C2-EE761746955A}" dt="2023-05-31T01:09:11.417" v="1004" actId="207"/>
          <ac:picMkLst>
            <pc:docMk/>
            <pc:sldMk cId="4199219640" sldId="322"/>
            <ac:picMk id="5122" creationId="{00000000-0000-0000-0000-000000000000}"/>
          </ac:picMkLst>
        </pc:picChg>
        <pc:cxnChg chg="add">
          <ac:chgData name="VXT: Katrina Cohen, Business and Operations Manager" userId="180f22f1-3a70-4458-bd92-a5502e456fa8" providerId="ADAL" clId="{25615E2B-ADAA-4CE7-A8C2-EE761746955A}" dt="2023-05-29T10:53:58.742" v="528" actId="26606"/>
          <ac:cxnSpMkLst>
            <pc:docMk/>
            <pc:sldMk cId="4199219640" sldId="322"/>
            <ac:cxnSpMk id="5131" creationId="{64EEEC00-AD80-4734-BEE6-04CBDEC830C9}"/>
          </ac:cxnSpMkLst>
        </pc:cxnChg>
        <pc:cxnChg chg="add">
          <ac:chgData name="VXT: Katrina Cohen, Business and Operations Manager" userId="180f22f1-3a70-4458-bd92-a5502e456fa8" providerId="ADAL" clId="{25615E2B-ADAA-4CE7-A8C2-EE761746955A}" dt="2023-05-29T10:53:58.742" v="528" actId="26606"/>
          <ac:cxnSpMkLst>
            <pc:docMk/>
            <pc:sldMk cId="4199219640" sldId="322"/>
            <ac:cxnSpMk id="5135" creationId="{2DAD7A7A-010A-4015-B647-7A27BB535DA0}"/>
          </ac:cxnSpMkLst>
        </pc:cxnChg>
      </pc:sldChg>
      <pc:sldChg chg="addSp modSp mod setBg">
        <pc:chgData name="VXT: Katrina Cohen, Business and Operations Manager" userId="180f22f1-3a70-4458-bd92-a5502e456fa8" providerId="ADAL" clId="{25615E2B-ADAA-4CE7-A8C2-EE761746955A}" dt="2023-05-29T10:59:22.292" v="581" actId="20577"/>
        <pc:sldMkLst>
          <pc:docMk/>
          <pc:sldMk cId="3220016140" sldId="498"/>
        </pc:sldMkLst>
        <pc:spChg chg="mod">
          <ac:chgData name="VXT: Katrina Cohen, Business and Operations Manager" userId="180f22f1-3a70-4458-bd92-a5502e456fa8" providerId="ADAL" clId="{25615E2B-ADAA-4CE7-A8C2-EE761746955A}" dt="2023-05-29T10:59:22.292" v="581" actId="20577"/>
          <ac:spMkLst>
            <pc:docMk/>
            <pc:sldMk cId="3220016140" sldId="498"/>
            <ac:spMk id="2" creationId="{00000000-0000-0000-0000-000000000000}"/>
          </ac:spMkLst>
        </pc:spChg>
        <pc:spChg chg="add">
          <ac:chgData name="VXT: Katrina Cohen, Business and Operations Manager" userId="180f22f1-3a70-4458-bd92-a5502e456fa8" providerId="ADAL" clId="{25615E2B-ADAA-4CE7-A8C2-EE761746955A}" dt="2023-05-29T10:58:36.632" v="568" actId="26606"/>
          <ac:spMkLst>
            <pc:docMk/>
            <pc:sldMk cId="3220016140" sldId="498"/>
            <ac:spMk id="19" creationId="{79CBD3C9-4E66-426D-948E-7CF4778107E8}"/>
          </ac:spMkLst>
        </pc:spChg>
        <pc:spChg chg="add">
          <ac:chgData name="VXT: Katrina Cohen, Business and Operations Manager" userId="180f22f1-3a70-4458-bd92-a5502e456fa8" providerId="ADAL" clId="{25615E2B-ADAA-4CE7-A8C2-EE761746955A}" dt="2023-05-29T10:58:36.632" v="568" actId="26606"/>
          <ac:spMkLst>
            <pc:docMk/>
            <pc:sldMk cId="3220016140" sldId="498"/>
            <ac:spMk id="21" creationId="{DDB95FCF-AD96-482F-9FB8-CD95725E6EFF}"/>
          </ac:spMkLst>
        </pc:spChg>
        <pc:spChg chg="add">
          <ac:chgData name="VXT: Katrina Cohen, Business and Operations Manager" userId="180f22f1-3a70-4458-bd92-a5502e456fa8" providerId="ADAL" clId="{25615E2B-ADAA-4CE7-A8C2-EE761746955A}" dt="2023-05-29T10:58:36.632" v="568" actId="26606"/>
          <ac:spMkLst>
            <pc:docMk/>
            <pc:sldMk cId="3220016140" sldId="498"/>
            <ac:spMk id="27" creationId="{8A2FDFB1-2B6D-49EB-B6C0-FA923806E0AF}"/>
          </ac:spMkLst>
        </pc:spChg>
        <pc:picChg chg="mod ord">
          <ac:chgData name="VXT: Katrina Cohen, Business and Operations Manager" userId="180f22f1-3a70-4458-bd92-a5502e456fa8" providerId="ADAL" clId="{25615E2B-ADAA-4CE7-A8C2-EE761746955A}" dt="2023-05-29T10:58:56.356" v="574" actId="12788"/>
          <ac:picMkLst>
            <pc:docMk/>
            <pc:sldMk cId="3220016140" sldId="498"/>
            <ac:picMk id="14" creationId="{9646366C-0254-E61B-A3D6-AD3B1C13ED2D}"/>
          </ac:picMkLst>
        </pc:picChg>
        <pc:cxnChg chg="add">
          <ac:chgData name="VXT: Katrina Cohen, Business and Operations Manager" userId="180f22f1-3a70-4458-bd92-a5502e456fa8" providerId="ADAL" clId="{25615E2B-ADAA-4CE7-A8C2-EE761746955A}" dt="2023-05-29T10:58:36.632" v="568" actId="26606"/>
          <ac:cxnSpMkLst>
            <pc:docMk/>
            <pc:sldMk cId="3220016140" sldId="498"/>
            <ac:cxnSpMk id="23" creationId="{64EEEC00-AD80-4734-BEE6-04CBDEC830C9}"/>
          </ac:cxnSpMkLst>
        </pc:cxnChg>
        <pc:cxnChg chg="add">
          <ac:chgData name="VXT: Katrina Cohen, Business and Operations Manager" userId="180f22f1-3a70-4458-bd92-a5502e456fa8" providerId="ADAL" clId="{25615E2B-ADAA-4CE7-A8C2-EE761746955A}" dt="2023-05-29T10:58:36.632" v="568" actId="26606"/>
          <ac:cxnSpMkLst>
            <pc:docMk/>
            <pc:sldMk cId="3220016140" sldId="498"/>
            <ac:cxnSpMk id="25" creationId="{6C6896D1-BFB1-4C84-82DD-31073BED3F03}"/>
          </ac:cxnSpMkLst>
        </pc:cxnChg>
      </pc:sldChg>
      <pc:sldChg chg="addSp modSp mod setBg">
        <pc:chgData name="VXT: Katrina Cohen, Business and Operations Manager" userId="180f22f1-3a70-4458-bd92-a5502e456fa8" providerId="ADAL" clId="{25615E2B-ADAA-4CE7-A8C2-EE761746955A}" dt="2023-05-29T10:57:41.740" v="567" actId="1076"/>
        <pc:sldMkLst>
          <pc:docMk/>
          <pc:sldMk cId="3647700525" sldId="781"/>
        </pc:sldMkLst>
        <pc:spChg chg="mod">
          <ac:chgData name="VXT: Katrina Cohen, Business and Operations Manager" userId="180f22f1-3a70-4458-bd92-a5502e456fa8" providerId="ADAL" clId="{25615E2B-ADAA-4CE7-A8C2-EE761746955A}" dt="2023-05-29T10:57:41.740" v="567" actId="1076"/>
          <ac:spMkLst>
            <pc:docMk/>
            <pc:sldMk cId="3647700525" sldId="781"/>
            <ac:spMk id="2" creationId="{00000000-0000-0000-0000-000000000000}"/>
          </ac:spMkLst>
        </pc:spChg>
        <pc:spChg chg="mod ord">
          <ac:chgData name="VXT: Katrina Cohen, Business and Operations Manager" userId="180f22f1-3a70-4458-bd92-a5502e456fa8" providerId="ADAL" clId="{25615E2B-ADAA-4CE7-A8C2-EE761746955A}" dt="2023-05-29T10:57:31.669" v="565" actId="27636"/>
          <ac:spMkLst>
            <pc:docMk/>
            <pc:sldMk cId="3647700525" sldId="781"/>
            <ac:spMk id="10" creationId="{83D72C0B-D91E-8291-A3CD-6C7F9A3A7CE7}"/>
          </ac:spMkLst>
        </pc:spChg>
        <pc:spChg chg="add">
          <ac:chgData name="VXT: Katrina Cohen, Business and Operations Manager" userId="180f22f1-3a70-4458-bd92-a5502e456fa8" providerId="ADAL" clId="{25615E2B-ADAA-4CE7-A8C2-EE761746955A}" dt="2023-05-29T10:56:25.894" v="541" actId="26606"/>
          <ac:spMkLst>
            <pc:docMk/>
            <pc:sldMk cId="3647700525" sldId="781"/>
            <ac:spMk id="15" creationId="{809C0BCD-BEE9-423F-A51C-BCCD8E5EAADA}"/>
          </ac:spMkLst>
        </pc:spChg>
        <pc:picChg chg="mod ord">
          <ac:chgData name="VXT: Katrina Cohen, Business and Operations Manager" userId="180f22f1-3a70-4458-bd92-a5502e456fa8" providerId="ADAL" clId="{25615E2B-ADAA-4CE7-A8C2-EE761746955A}" dt="2023-05-29T10:56:49.038" v="546" actId="1076"/>
          <ac:picMkLst>
            <pc:docMk/>
            <pc:sldMk cId="3647700525" sldId="781"/>
            <ac:picMk id="5" creationId="{C9C785DC-E447-036F-2AFA-2AB6B31118A4}"/>
          </ac:picMkLst>
        </pc:picChg>
      </pc:sldChg>
      <pc:sldChg chg="addSp delSp modSp del mod setBg setFolMasterObjs modClrScheme addAnim delDesignElem chgLayout">
        <pc:chgData name="VXT: Katrina Cohen, Business and Operations Manager" userId="180f22f1-3a70-4458-bd92-a5502e456fa8" providerId="ADAL" clId="{25615E2B-ADAA-4CE7-A8C2-EE761746955A}" dt="2023-05-29T10:07:46.535" v="208" actId="2696"/>
        <pc:sldMkLst>
          <pc:docMk/>
          <pc:sldMk cId="862780569" sldId="811"/>
        </pc:sldMkLst>
        <pc:spChg chg="mod ord">
          <ac:chgData name="VXT: Katrina Cohen, Business and Operations Manager" userId="180f22f1-3a70-4458-bd92-a5502e456fa8" providerId="ADAL" clId="{25615E2B-ADAA-4CE7-A8C2-EE761746955A}" dt="2023-05-29T10:06:54.890" v="202" actId="700"/>
          <ac:spMkLst>
            <pc:docMk/>
            <pc:sldMk cId="862780569" sldId="811"/>
            <ac:spMk id="4" creationId="{E725900B-B7B8-4C9A-9917-6BC1685BC611}"/>
          </ac:spMkLst>
        </pc:spChg>
        <pc:spChg chg="del mod">
          <ac:chgData name="VXT: Katrina Cohen, Business and Operations Manager" userId="180f22f1-3a70-4458-bd92-a5502e456fa8" providerId="ADAL" clId="{25615E2B-ADAA-4CE7-A8C2-EE761746955A}" dt="2023-05-29T09:15:25.313" v="47" actId="26606"/>
          <ac:spMkLst>
            <pc:docMk/>
            <pc:sldMk cId="862780569" sldId="811"/>
            <ac:spMk id="5" creationId="{C2A78EC8-621C-6EF0-8394-6DD96F8015EC}"/>
          </ac:spMkLst>
        </pc:spChg>
        <pc:spChg chg="add del mod ord">
          <ac:chgData name="VXT: Katrina Cohen, Business and Operations Manager" userId="180f22f1-3a70-4458-bd92-a5502e456fa8" providerId="ADAL" clId="{25615E2B-ADAA-4CE7-A8C2-EE761746955A}" dt="2023-05-29T09:18:25.366" v="71" actId="700"/>
          <ac:spMkLst>
            <pc:docMk/>
            <pc:sldMk cId="862780569" sldId="811"/>
            <ac:spMk id="7" creationId="{F5196128-61A9-9AE1-59DD-AD868FA417D3}"/>
          </ac:spMkLst>
        </pc:spChg>
        <pc:spChg chg="add del mod ord">
          <ac:chgData name="VXT: Katrina Cohen, Business and Operations Manager" userId="180f22f1-3a70-4458-bd92-a5502e456fa8" providerId="ADAL" clId="{25615E2B-ADAA-4CE7-A8C2-EE761746955A}" dt="2023-05-29T09:24:24.425" v="85" actId="700"/>
          <ac:spMkLst>
            <pc:docMk/>
            <pc:sldMk cId="862780569" sldId="811"/>
            <ac:spMk id="8" creationId="{CFE1592B-978C-5C2D-7094-98A27A0EA128}"/>
          </ac:spMkLst>
        </pc:spChg>
        <pc:spChg chg="add del">
          <ac:chgData name="VXT: Katrina Cohen, Business and Operations Manager" userId="180f22f1-3a70-4458-bd92-a5502e456fa8" providerId="ADAL" clId="{25615E2B-ADAA-4CE7-A8C2-EE761746955A}" dt="2023-05-29T10:06:54.890" v="202" actId="700"/>
          <ac:spMkLst>
            <pc:docMk/>
            <pc:sldMk cId="862780569" sldId="811"/>
            <ac:spMk id="11" creationId="{809C0BCD-BEE9-423F-A51C-BCCD8E5EAADA}"/>
          </ac:spMkLst>
        </pc:spChg>
        <pc:spChg chg="add del">
          <ac:chgData name="VXT: Katrina Cohen, Business and Operations Manager" userId="180f22f1-3a70-4458-bd92-a5502e456fa8" providerId="ADAL" clId="{25615E2B-ADAA-4CE7-A8C2-EE761746955A}" dt="2023-05-29T10:06:54.890" v="202" actId="700"/>
          <ac:spMkLst>
            <pc:docMk/>
            <pc:sldMk cId="862780569" sldId="811"/>
            <ac:spMk id="13" creationId="{9998D094-42B2-42BA-AA14-E8FBE073A5D8}"/>
          </ac:spMkLst>
        </pc:spChg>
        <pc:spChg chg="add del">
          <ac:chgData name="VXT: Katrina Cohen, Business and Operations Manager" userId="180f22f1-3a70-4458-bd92-a5502e456fa8" providerId="ADAL" clId="{25615E2B-ADAA-4CE7-A8C2-EE761746955A}" dt="2023-05-29T09:16:13.285" v="58" actId="26606"/>
          <ac:spMkLst>
            <pc:docMk/>
            <pc:sldMk cId="862780569" sldId="811"/>
            <ac:spMk id="15" creationId="{FB71362F-6305-42A2-8633-285CE3813B1A}"/>
          </ac:spMkLst>
        </pc:spChg>
        <pc:spChg chg="add del mod ord">
          <ac:chgData name="VXT: Katrina Cohen, Business and Operations Manager" userId="180f22f1-3a70-4458-bd92-a5502e456fa8" providerId="ADAL" clId="{25615E2B-ADAA-4CE7-A8C2-EE761746955A}" dt="2023-05-29T10:06:49.324" v="198" actId="700"/>
          <ac:spMkLst>
            <pc:docMk/>
            <pc:sldMk cId="862780569" sldId="811"/>
            <ac:spMk id="16" creationId="{6CEB1BE7-F0A5-B2E3-AFED-935482ED9AD9}"/>
          </ac:spMkLst>
        </pc:spChg>
        <pc:spChg chg="add del">
          <ac:chgData name="VXT: Katrina Cohen, Business and Operations Manager" userId="180f22f1-3a70-4458-bd92-a5502e456fa8" providerId="ADAL" clId="{25615E2B-ADAA-4CE7-A8C2-EE761746955A}" dt="2023-05-29T09:16:13.285" v="58" actId="26606"/>
          <ac:spMkLst>
            <pc:docMk/>
            <pc:sldMk cId="862780569" sldId="811"/>
            <ac:spMk id="17" creationId="{611F50C1-F708-485D-B1A9-65873AB21768}"/>
          </ac:spMkLst>
        </pc:spChg>
        <pc:spChg chg="add del mod ord">
          <ac:chgData name="VXT: Katrina Cohen, Business and Operations Manager" userId="180f22f1-3a70-4458-bd92-a5502e456fa8" providerId="ADAL" clId="{25615E2B-ADAA-4CE7-A8C2-EE761746955A}" dt="2023-05-29T10:06:49.324" v="198" actId="700"/>
          <ac:spMkLst>
            <pc:docMk/>
            <pc:sldMk cId="862780569" sldId="811"/>
            <ac:spMk id="18" creationId="{87093950-BF7C-ADFF-0684-ECC0CA7A6685}"/>
          </ac:spMkLst>
        </pc:spChg>
        <pc:spChg chg="add del">
          <ac:chgData name="VXT: Katrina Cohen, Business and Operations Manager" userId="180f22f1-3a70-4458-bd92-a5502e456fa8" providerId="ADAL" clId="{25615E2B-ADAA-4CE7-A8C2-EE761746955A}" dt="2023-05-29T09:16:13.285" v="58" actId="26606"/>
          <ac:spMkLst>
            <pc:docMk/>
            <pc:sldMk cId="862780569" sldId="811"/>
            <ac:spMk id="23" creationId="{43A3BFD8-1DCA-4E53-9E5F-9292C9BE377A}"/>
          </ac:spMkLst>
        </pc:spChg>
        <pc:spChg chg="add del">
          <ac:chgData name="VXT: Katrina Cohen, Business and Operations Manager" userId="180f22f1-3a70-4458-bd92-a5502e456fa8" providerId="ADAL" clId="{25615E2B-ADAA-4CE7-A8C2-EE761746955A}" dt="2023-05-29T09:28:15.547" v="99" actId="700"/>
          <ac:spMkLst>
            <pc:docMk/>
            <pc:sldMk cId="862780569" sldId="811"/>
            <ac:spMk id="28" creationId="{809C0BCD-BEE9-423F-A51C-BCCD8E5EAADA}"/>
          </ac:spMkLst>
        </pc:spChg>
        <pc:spChg chg="add del">
          <ac:chgData name="VXT: Katrina Cohen, Business and Operations Manager" userId="180f22f1-3a70-4458-bd92-a5502e456fa8" providerId="ADAL" clId="{25615E2B-ADAA-4CE7-A8C2-EE761746955A}" dt="2023-05-29T09:28:15.547" v="99" actId="700"/>
          <ac:spMkLst>
            <pc:docMk/>
            <pc:sldMk cId="862780569" sldId="811"/>
            <ac:spMk id="30" creationId="{9998D094-42B2-42BA-AA14-E8FBE073A5D8}"/>
          </ac:spMkLst>
        </pc:spChg>
        <pc:picChg chg="del mod">
          <ac:chgData name="VXT: Katrina Cohen, Business and Operations Manager" userId="180f22f1-3a70-4458-bd92-a5502e456fa8" providerId="ADAL" clId="{25615E2B-ADAA-4CE7-A8C2-EE761746955A}" dt="2023-05-29T09:15:33.287" v="49" actId="478"/>
          <ac:picMkLst>
            <pc:docMk/>
            <pc:sldMk cId="862780569" sldId="811"/>
            <ac:picMk id="2" creationId="{5402ECFC-CC55-2FF6-8BE4-29A69EEBC1E5}"/>
          </ac:picMkLst>
        </pc:picChg>
        <pc:picChg chg="add mod modCrop">
          <ac:chgData name="VXT: Katrina Cohen, Business and Operations Manager" userId="180f22f1-3a70-4458-bd92-a5502e456fa8" providerId="ADAL" clId="{25615E2B-ADAA-4CE7-A8C2-EE761746955A}" dt="2023-05-29T10:06:54.304" v="201" actId="1076"/>
          <ac:picMkLst>
            <pc:docMk/>
            <pc:sldMk cId="862780569" sldId="811"/>
            <ac:picMk id="6" creationId="{D88195FB-C298-0AB1-51F7-73E6FF193CF7}"/>
          </ac:picMkLst>
        </pc:picChg>
        <pc:picChg chg="del mod">
          <ac:chgData name="VXT: Katrina Cohen, Business and Operations Manager" userId="180f22f1-3a70-4458-bd92-a5502e456fa8" providerId="ADAL" clId="{25615E2B-ADAA-4CE7-A8C2-EE761746955A}" dt="2023-05-29T09:15:26.855" v="48" actId="478"/>
          <ac:picMkLst>
            <pc:docMk/>
            <pc:sldMk cId="862780569" sldId="811"/>
            <ac:picMk id="10" creationId="{E9CA3A09-49FC-4277-ADA2-F2F70A1A643F}"/>
          </ac:picMkLst>
        </pc:picChg>
        <pc:picChg chg="add del mod">
          <ac:chgData name="VXT: Katrina Cohen, Business and Operations Manager" userId="180f22f1-3a70-4458-bd92-a5502e456fa8" providerId="ADAL" clId="{25615E2B-ADAA-4CE7-A8C2-EE761746955A}" dt="2023-05-29T09:42:54.045" v="141" actId="478"/>
          <ac:picMkLst>
            <pc:docMk/>
            <pc:sldMk cId="862780569" sldId="811"/>
            <ac:picMk id="14" creationId="{E611CEA5-55A9-5C24-35A4-0AB8FC057B1B}"/>
          </ac:picMkLst>
        </pc:picChg>
        <pc:cxnChg chg="add del">
          <ac:chgData name="VXT: Katrina Cohen, Business and Operations Manager" userId="180f22f1-3a70-4458-bd92-a5502e456fa8" providerId="ADAL" clId="{25615E2B-ADAA-4CE7-A8C2-EE761746955A}" dt="2023-05-29T10:06:54.890" v="202" actId="700"/>
          <ac:cxnSpMkLst>
            <pc:docMk/>
            <pc:sldMk cId="862780569" sldId="811"/>
            <ac:cxnSpMk id="9" creationId="{8465D64B-59F4-4BDC-B833-A17EF1E04697}"/>
          </ac:cxnSpMkLst>
        </pc:cxnChg>
        <pc:cxnChg chg="add del">
          <ac:chgData name="VXT: Katrina Cohen, Business and Operations Manager" userId="180f22f1-3a70-4458-bd92-a5502e456fa8" providerId="ADAL" clId="{25615E2B-ADAA-4CE7-A8C2-EE761746955A}" dt="2023-05-29T10:06:54.890" v="202" actId="700"/>
          <ac:cxnSpMkLst>
            <pc:docMk/>
            <pc:sldMk cId="862780569" sldId="811"/>
            <ac:cxnSpMk id="12" creationId="{63FED537-3AF1-4C36-9904-77B6A54D27B5}"/>
          </ac:cxnSpMkLst>
        </pc:cxnChg>
        <pc:cxnChg chg="add del">
          <ac:chgData name="VXT: Katrina Cohen, Business and Operations Manager" userId="180f22f1-3a70-4458-bd92-a5502e456fa8" providerId="ADAL" clId="{25615E2B-ADAA-4CE7-A8C2-EE761746955A}" dt="2023-05-29T09:16:13.285" v="58" actId="26606"/>
          <ac:cxnSpMkLst>
            <pc:docMk/>
            <pc:sldMk cId="862780569" sldId="811"/>
            <ac:cxnSpMk id="19" creationId="{BAF7F52A-561E-4CE4-A251-1565CF80F23D}"/>
          </ac:cxnSpMkLst>
        </pc:cxnChg>
        <pc:cxnChg chg="add del">
          <ac:chgData name="VXT: Katrina Cohen, Business and Operations Manager" userId="180f22f1-3a70-4458-bd92-a5502e456fa8" providerId="ADAL" clId="{25615E2B-ADAA-4CE7-A8C2-EE761746955A}" dt="2023-05-29T09:16:13.285" v="58" actId="26606"/>
          <ac:cxnSpMkLst>
            <pc:docMk/>
            <pc:sldMk cId="862780569" sldId="811"/>
            <ac:cxnSpMk id="21" creationId="{4B67E998-E312-45A7-A84D-81D9342085FC}"/>
          </ac:cxnSpMkLst>
        </pc:cxnChg>
        <pc:cxnChg chg="add del">
          <ac:chgData name="VXT: Katrina Cohen, Business and Operations Manager" userId="180f22f1-3a70-4458-bd92-a5502e456fa8" providerId="ADAL" clId="{25615E2B-ADAA-4CE7-A8C2-EE761746955A}" dt="2023-05-29T09:28:15.547" v="99" actId="700"/>
          <ac:cxnSpMkLst>
            <pc:docMk/>
            <pc:sldMk cId="862780569" sldId="811"/>
            <ac:cxnSpMk id="32" creationId="{8465D64B-59F4-4BDC-B833-A17EF1E04697}"/>
          </ac:cxnSpMkLst>
        </pc:cxnChg>
        <pc:cxnChg chg="add del">
          <ac:chgData name="VXT: Katrina Cohen, Business and Operations Manager" userId="180f22f1-3a70-4458-bd92-a5502e456fa8" providerId="ADAL" clId="{25615E2B-ADAA-4CE7-A8C2-EE761746955A}" dt="2023-05-29T09:28:15.547" v="99" actId="700"/>
          <ac:cxnSpMkLst>
            <pc:docMk/>
            <pc:sldMk cId="862780569" sldId="811"/>
            <ac:cxnSpMk id="34" creationId="{63FED537-3AF1-4C36-9904-77B6A54D27B5}"/>
          </ac:cxnSpMkLst>
        </pc:cxnChg>
      </pc:sldChg>
      <pc:sldChg chg="addSp delSp modSp mod setBg">
        <pc:chgData name="VXT: Katrina Cohen, Business and Operations Manager" userId="180f22f1-3a70-4458-bd92-a5502e456fa8" providerId="ADAL" clId="{25615E2B-ADAA-4CE7-A8C2-EE761746955A}" dt="2023-05-29T10:20:12.484" v="242" actId="207"/>
        <pc:sldMkLst>
          <pc:docMk/>
          <pc:sldMk cId="3406923970" sldId="812"/>
        </pc:sldMkLst>
        <pc:spChg chg="mod">
          <ac:chgData name="VXT: Katrina Cohen, Business and Operations Manager" userId="180f22f1-3a70-4458-bd92-a5502e456fa8" providerId="ADAL" clId="{25615E2B-ADAA-4CE7-A8C2-EE761746955A}" dt="2023-05-29T10:20:12.484" v="242" actId="207"/>
          <ac:spMkLst>
            <pc:docMk/>
            <pc:sldMk cId="3406923970" sldId="812"/>
            <ac:spMk id="2" creationId="{270238B9-C0F7-46B7-94C4-5375F2109628}"/>
          </ac:spMkLst>
        </pc:spChg>
        <pc:spChg chg="add del">
          <ac:chgData name="VXT: Katrina Cohen, Business and Operations Manager" userId="180f22f1-3a70-4458-bd92-a5502e456fa8" providerId="ADAL" clId="{25615E2B-ADAA-4CE7-A8C2-EE761746955A}" dt="2023-05-29T09:31:48.612" v="111" actId="26606"/>
          <ac:spMkLst>
            <pc:docMk/>
            <pc:sldMk cId="3406923970" sldId="812"/>
            <ac:spMk id="10" creationId="{7EB3C453-B485-4F07-841B-918D40331D72}"/>
          </ac:spMkLst>
        </pc:spChg>
        <pc:spChg chg="add del">
          <ac:chgData name="VXT: Katrina Cohen, Business and Operations Manager" userId="180f22f1-3a70-4458-bd92-a5502e456fa8" providerId="ADAL" clId="{25615E2B-ADAA-4CE7-A8C2-EE761746955A}" dt="2023-05-29T09:30:06.693" v="109" actId="26606"/>
          <ac:spMkLst>
            <pc:docMk/>
            <pc:sldMk cId="3406923970" sldId="812"/>
            <ac:spMk id="13" creationId="{7EB3C453-B485-4F07-841B-918D40331D72}"/>
          </ac:spMkLst>
        </pc:spChg>
        <pc:spChg chg="add del">
          <ac:chgData name="VXT: Katrina Cohen, Business and Operations Manager" userId="180f22f1-3a70-4458-bd92-a5502e456fa8" providerId="ADAL" clId="{25615E2B-ADAA-4CE7-A8C2-EE761746955A}" dt="2023-05-29T09:31:48.612" v="111" actId="26606"/>
          <ac:spMkLst>
            <pc:docMk/>
            <pc:sldMk cId="3406923970" sldId="812"/>
            <ac:spMk id="15" creationId="{8E487A7A-15F8-4EF6-BA1F-30C51E6EC727}"/>
          </ac:spMkLst>
        </pc:spChg>
        <pc:spChg chg="add del">
          <ac:chgData name="VXT: Katrina Cohen, Business and Operations Manager" userId="180f22f1-3a70-4458-bd92-a5502e456fa8" providerId="ADAL" clId="{25615E2B-ADAA-4CE7-A8C2-EE761746955A}" dt="2023-05-29T09:31:48.612" v="111" actId="26606"/>
          <ac:spMkLst>
            <pc:docMk/>
            <pc:sldMk cId="3406923970" sldId="812"/>
            <ac:spMk id="17" creationId="{36EFDBF8-A3DC-4DA8-9F33-E9107E70EE4F}"/>
          </ac:spMkLst>
        </pc:spChg>
        <pc:spChg chg="add del">
          <ac:chgData name="VXT: Katrina Cohen, Business and Operations Manager" userId="180f22f1-3a70-4458-bd92-a5502e456fa8" providerId="ADAL" clId="{25615E2B-ADAA-4CE7-A8C2-EE761746955A}" dt="2023-05-29T09:31:48.612" v="111" actId="26606"/>
          <ac:spMkLst>
            <pc:docMk/>
            <pc:sldMk cId="3406923970" sldId="812"/>
            <ac:spMk id="19" creationId="{E5332A3D-96DF-4962-8D36-3CA071EED96F}"/>
          </ac:spMkLst>
        </pc:spChg>
        <pc:spChg chg="add">
          <ac:chgData name="VXT: Katrina Cohen, Business and Operations Manager" userId="180f22f1-3a70-4458-bd92-a5502e456fa8" providerId="ADAL" clId="{25615E2B-ADAA-4CE7-A8C2-EE761746955A}" dt="2023-05-29T09:31:48.634" v="112" actId="26606"/>
          <ac:spMkLst>
            <pc:docMk/>
            <pc:sldMk cId="3406923970" sldId="812"/>
            <ac:spMk id="21" creationId="{7EB3C453-B485-4F07-841B-918D40331D72}"/>
          </ac:spMkLst>
        </pc:spChg>
        <pc:graphicFrameChg chg="mod modGraphic">
          <ac:chgData name="VXT: Katrina Cohen, Business and Operations Manager" userId="180f22f1-3a70-4458-bd92-a5502e456fa8" providerId="ADAL" clId="{25615E2B-ADAA-4CE7-A8C2-EE761746955A}" dt="2023-05-29T09:31:48.634" v="112" actId="26606"/>
          <ac:graphicFrameMkLst>
            <pc:docMk/>
            <pc:sldMk cId="3406923970" sldId="812"/>
            <ac:graphicFrameMk id="8" creationId="{2EAD3B68-6AC6-461D-BFF1-20E990682B14}"/>
          </ac:graphicFrameMkLst>
        </pc:graphicFrameChg>
      </pc:sldChg>
      <pc:sldChg chg="addSp delSp modSp mod setBg">
        <pc:chgData name="VXT: Katrina Cohen, Business and Operations Manager" userId="180f22f1-3a70-4458-bd92-a5502e456fa8" providerId="ADAL" clId="{25615E2B-ADAA-4CE7-A8C2-EE761746955A}" dt="2023-05-29T10:20:23.670" v="243" actId="207"/>
        <pc:sldMkLst>
          <pc:docMk/>
          <pc:sldMk cId="657877486" sldId="817"/>
        </pc:sldMkLst>
        <pc:spChg chg="mod">
          <ac:chgData name="VXT: Katrina Cohen, Business and Operations Manager" userId="180f22f1-3a70-4458-bd92-a5502e456fa8" providerId="ADAL" clId="{25615E2B-ADAA-4CE7-A8C2-EE761746955A}" dt="2023-05-29T10:20:23.670" v="243" actId="207"/>
          <ac:spMkLst>
            <pc:docMk/>
            <pc:sldMk cId="657877486" sldId="817"/>
            <ac:spMk id="26" creationId="{20ABC0B3-8E81-45B3-840B-2B44817FEABC}"/>
          </ac:spMkLst>
        </pc:spChg>
        <pc:spChg chg="add del">
          <ac:chgData name="VXT: Katrina Cohen, Business and Operations Manager" userId="180f22f1-3a70-4458-bd92-a5502e456fa8" providerId="ADAL" clId="{25615E2B-ADAA-4CE7-A8C2-EE761746955A}" dt="2023-05-29T09:32:25.604" v="114" actId="26606"/>
          <ac:spMkLst>
            <pc:docMk/>
            <pc:sldMk cId="657877486" sldId="817"/>
            <ac:spMk id="31" creationId="{7EB3C453-B485-4F07-841B-918D40331D72}"/>
          </ac:spMkLst>
        </pc:spChg>
        <pc:spChg chg="add del">
          <ac:chgData name="VXT: Katrina Cohen, Business and Operations Manager" userId="180f22f1-3a70-4458-bd92-a5502e456fa8" providerId="ADAL" clId="{25615E2B-ADAA-4CE7-A8C2-EE761746955A}" dt="2023-05-29T09:32:25.604" v="114" actId="26606"/>
          <ac:spMkLst>
            <pc:docMk/>
            <pc:sldMk cId="657877486" sldId="817"/>
            <ac:spMk id="33" creationId="{8E487A7A-15F8-4EF6-BA1F-30C51E6EC727}"/>
          </ac:spMkLst>
        </pc:spChg>
        <pc:spChg chg="add del">
          <ac:chgData name="VXT: Katrina Cohen, Business and Operations Manager" userId="180f22f1-3a70-4458-bd92-a5502e456fa8" providerId="ADAL" clId="{25615E2B-ADAA-4CE7-A8C2-EE761746955A}" dt="2023-05-29T09:32:25.604" v="114" actId="26606"/>
          <ac:spMkLst>
            <pc:docMk/>
            <pc:sldMk cId="657877486" sldId="817"/>
            <ac:spMk id="35" creationId="{36EFDBF8-A3DC-4DA8-9F33-E9107E70EE4F}"/>
          </ac:spMkLst>
        </pc:spChg>
        <pc:spChg chg="add del">
          <ac:chgData name="VXT: Katrina Cohen, Business and Operations Manager" userId="180f22f1-3a70-4458-bd92-a5502e456fa8" providerId="ADAL" clId="{25615E2B-ADAA-4CE7-A8C2-EE761746955A}" dt="2023-05-29T09:32:25.604" v="114" actId="26606"/>
          <ac:spMkLst>
            <pc:docMk/>
            <pc:sldMk cId="657877486" sldId="817"/>
            <ac:spMk id="37" creationId="{E5332A3D-96DF-4962-8D36-3CA071EED96F}"/>
          </ac:spMkLst>
        </pc:spChg>
        <pc:spChg chg="add">
          <ac:chgData name="VXT: Katrina Cohen, Business and Operations Manager" userId="180f22f1-3a70-4458-bd92-a5502e456fa8" providerId="ADAL" clId="{25615E2B-ADAA-4CE7-A8C2-EE761746955A}" dt="2023-05-29T09:32:25.674" v="115" actId="26606"/>
          <ac:spMkLst>
            <pc:docMk/>
            <pc:sldMk cId="657877486" sldId="817"/>
            <ac:spMk id="39" creationId="{7EB3C453-B485-4F07-841B-918D40331D72}"/>
          </ac:spMkLst>
        </pc:spChg>
        <pc:graphicFrameChg chg="mod modGraphic">
          <ac:chgData name="VXT: Katrina Cohen, Business and Operations Manager" userId="180f22f1-3a70-4458-bd92-a5502e456fa8" providerId="ADAL" clId="{25615E2B-ADAA-4CE7-A8C2-EE761746955A}" dt="2023-05-29T09:32:51.273" v="116" actId="2711"/>
          <ac:graphicFrameMkLst>
            <pc:docMk/>
            <pc:sldMk cId="657877486" sldId="817"/>
            <ac:graphicFrameMk id="4" creationId="{32156D84-DDAF-4249-A9ED-18A045BB1336}"/>
          </ac:graphicFrameMkLst>
        </pc:graphicFrameChg>
      </pc:sldChg>
      <pc:sldChg chg="modSp mod setBg">
        <pc:chgData name="VXT: Katrina Cohen, Business and Operations Manager" userId="180f22f1-3a70-4458-bd92-a5502e456fa8" providerId="ADAL" clId="{25615E2B-ADAA-4CE7-A8C2-EE761746955A}" dt="2023-05-31T01:07:56.024" v="1003"/>
        <pc:sldMkLst>
          <pc:docMk/>
          <pc:sldMk cId="2270347317" sldId="819"/>
        </pc:sldMkLst>
        <pc:spChg chg="mod">
          <ac:chgData name="VXT: Katrina Cohen, Business and Operations Manager" userId="180f22f1-3a70-4458-bd92-a5502e456fa8" providerId="ADAL" clId="{25615E2B-ADAA-4CE7-A8C2-EE761746955A}" dt="2023-05-29T10:30:09.425" v="328" actId="1076"/>
          <ac:spMkLst>
            <pc:docMk/>
            <pc:sldMk cId="2270347317" sldId="819"/>
            <ac:spMk id="10" creationId="{87DC81CD-FDA3-42A1-807B-54D350E38279}"/>
          </ac:spMkLst>
        </pc:spChg>
        <pc:graphicFrameChg chg="mod">
          <ac:chgData name="VXT: Katrina Cohen, Business and Operations Manager" userId="180f22f1-3a70-4458-bd92-a5502e456fa8" providerId="ADAL" clId="{25615E2B-ADAA-4CE7-A8C2-EE761746955A}" dt="2023-05-31T01:07:56.024" v="1003"/>
          <ac:graphicFrameMkLst>
            <pc:docMk/>
            <pc:sldMk cId="2270347317" sldId="819"/>
            <ac:graphicFrameMk id="6" creationId="{1439AFD1-E944-40FA-94DE-79D57EC4EF18}"/>
          </ac:graphicFrameMkLst>
        </pc:graphicFrameChg>
      </pc:sldChg>
      <pc:sldChg chg="modSp mod">
        <pc:chgData name="VXT: Katrina Cohen, Business and Operations Manager" userId="180f22f1-3a70-4458-bd92-a5502e456fa8" providerId="ADAL" clId="{25615E2B-ADAA-4CE7-A8C2-EE761746955A}" dt="2023-05-29T11:51:02.641" v="1001" actId="207"/>
        <pc:sldMkLst>
          <pc:docMk/>
          <pc:sldMk cId="1273579924" sldId="821"/>
        </pc:sldMkLst>
        <pc:spChg chg="mod">
          <ac:chgData name="VXT: Katrina Cohen, Business and Operations Manager" userId="180f22f1-3a70-4458-bd92-a5502e456fa8" providerId="ADAL" clId="{25615E2B-ADAA-4CE7-A8C2-EE761746955A}" dt="2023-05-29T11:51:02.641" v="1001" actId="207"/>
          <ac:spMkLst>
            <pc:docMk/>
            <pc:sldMk cId="1273579924" sldId="821"/>
            <ac:spMk id="2" creationId="{32D451E4-5433-4CB2-9D4A-239FACA016BD}"/>
          </ac:spMkLst>
        </pc:spChg>
      </pc:sldChg>
      <pc:sldChg chg="addSp delSp modSp mod setBg">
        <pc:chgData name="VXT: Katrina Cohen, Business and Operations Manager" userId="180f22f1-3a70-4458-bd92-a5502e456fa8" providerId="ADAL" clId="{25615E2B-ADAA-4CE7-A8C2-EE761746955A}" dt="2023-05-29T11:37:41.069" v="894" actId="14100"/>
        <pc:sldMkLst>
          <pc:docMk/>
          <pc:sldMk cId="3654307717" sldId="827"/>
        </pc:sldMkLst>
        <pc:spChg chg="mod">
          <ac:chgData name="VXT: Katrina Cohen, Business and Operations Manager" userId="180f22f1-3a70-4458-bd92-a5502e456fa8" providerId="ADAL" clId="{25615E2B-ADAA-4CE7-A8C2-EE761746955A}" dt="2023-05-29T11:37:41.069" v="894" actId="14100"/>
          <ac:spMkLst>
            <pc:docMk/>
            <pc:sldMk cId="3654307717" sldId="827"/>
            <ac:spMk id="3" creationId="{CF395CDD-9C69-4411-BDD6-B0B43259DC77}"/>
          </ac:spMkLst>
        </pc:spChg>
        <pc:spChg chg="mod">
          <ac:chgData name="VXT: Katrina Cohen, Business and Operations Manager" userId="180f22f1-3a70-4458-bd92-a5502e456fa8" providerId="ADAL" clId="{25615E2B-ADAA-4CE7-A8C2-EE761746955A}" dt="2023-05-29T11:37:33.058" v="892" actId="1076"/>
          <ac:spMkLst>
            <pc:docMk/>
            <pc:sldMk cId="3654307717" sldId="827"/>
            <ac:spMk id="4" creationId="{C0F0F538-0B91-4001-A042-555AF0B6B1ED}"/>
          </ac:spMkLst>
        </pc:spChg>
        <pc:spChg chg="add del">
          <ac:chgData name="VXT: Katrina Cohen, Business and Operations Manager" userId="180f22f1-3a70-4458-bd92-a5502e456fa8" providerId="ADAL" clId="{25615E2B-ADAA-4CE7-A8C2-EE761746955A}" dt="2023-05-29T11:36:27.389" v="876" actId="26606"/>
          <ac:spMkLst>
            <pc:docMk/>
            <pc:sldMk cId="3654307717" sldId="827"/>
            <ac:spMk id="16" creationId="{809C0BCD-BEE9-423F-A51C-BCCD8E5EAADA}"/>
          </ac:spMkLst>
        </pc:spChg>
        <pc:spChg chg="add">
          <ac:chgData name="VXT: Katrina Cohen, Business and Operations Manager" userId="180f22f1-3a70-4458-bd92-a5502e456fa8" providerId="ADAL" clId="{25615E2B-ADAA-4CE7-A8C2-EE761746955A}" dt="2023-05-29T11:36:27.389" v="876" actId="26606"/>
          <ac:spMkLst>
            <pc:docMk/>
            <pc:sldMk cId="3654307717" sldId="827"/>
            <ac:spMk id="21" creationId="{79CBD3C9-4E66-426D-948E-7CF4778107E8}"/>
          </ac:spMkLst>
        </pc:spChg>
        <pc:spChg chg="add">
          <ac:chgData name="VXT: Katrina Cohen, Business and Operations Manager" userId="180f22f1-3a70-4458-bd92-a5502e456fa8" providerId="ADAL" clId="{25615E2B-ADAA-4CE7-A8C2-EE761746955A}" dt="2023-05-29T11:36:27.389" v="876" actId="26606"/>
          <ac:spMkLst>
            <pc:docMk/>
            <pc:sldMk cId="3654307717" sldId="827"/>
            <ac:spMk id="23" creationId="{E9271C28-7496-4447-8541-7B39F5E9480A}"/>
          </ac:spMkLst>
        </pc:spChg>
        <pc:picChg chg="mod ord modCrop">
          <ac:chgData name="VXT: Katrina Cohen, Business and Operations Manager" userId="180f22f1-3a70-4458-bd92-a5502e456fa8" providerId="ADAL" clId="{25615E2B-ADAA-4CE7-A8C2-EE761746955A}" dt="2023-05-29T11:37:28.843" v="891" actId="12789"/>
          <ac:picMkLst>
            <pc:docMk/>
            <pc:sldMk cId="3654307717" sldId="827"/>
            <ac:picMk id="11" creationId="{7A816B5E-F243-B366-790C-90BA589028F8}"/>
          </ac:picMkLst>
        </pc:picChg>
      </pc:sldChg>
      <pc:sldChg chg="addSp delSp modSp mod setBg">
        <pc:chgData name="VXT: Katrina Cohen, Business and Operations Manager" userId="180f22f1-3a70-4458-bd92-a5502e456fa8" providerId="ADAL" clId="{25615E2B-ADAA-4CE7-A8C2-EE761746955A}" dt="2023-05-29T10:29:33.299" v="322" actId="2710"/>
        <pc:sldMkLst>
          <pc:docMk/>
          <pc:sldMk cId="3134606424" sldId="828"/>
        </pc:sldMkLst>
        <pc:spChg chg="mod">
          <ac:chgData name="VXT: Katrina Cohen, Business and Operations Manager" userId="180f22f1-3a70-4458-bd92-a5502e456fa8" providerId="ADAL" clId="{25615E2B-ADAA-4CE7-A8C2-EE761746955A}" dt="2023-05-29T10:28:44.926" v="321" actId="1076"/>
          <ac:spMkLst>
            <pc:docMk/>
            <pc:sldMk cId="3134606424" sldId="828"/>
            <ac:spMk id="2" creationId="{00000000-0000-0000-0000-000000000000}"/>
          </ac:spMkLst>
        </pc:spChg>
        <pc:spChg chg="mod ord">
          <ac:chgData name="VXT: Katrina Cohen, Business and Operations Manager" userId="180f22f1-3a70-4458-bd92-a5502e456fa8" providerId="ADAL" clId="{25615E2B-ADAA-4CE7-A8C2-EE761746955A}" dt="2023-05-29T10:29:33.299" v="322" actId="2710"/>
          <ac:spMkLst>
            <pc:docMk/>
            <pc:sldMk cId="3134606424" sldId="828"/>
            <ac:spMk id="8" creationId="{44A55917-3384-8979-201C-D629D67D9B72}"/>
          </ac:spMkLst>
        </pc:spChg>
        <pc:spChg chg="add del">
          <ac:chgData name="VXT: Katrina Cohen, Business and Operations Manager" userId="180f22f1-3a70-4458-bd92-a5502e456fa8" providerId="ADAL" clId="{25615E2B-ADAA-4CE7-A8C2-EE761746955A}" dt="2023-05-29T10:25:59.801" v="289" actId="26606"/>
          <ac:spMkLst>
            <pc:docMk/>
            <pc:sldMk cId="3134606424" sldId="828"/>
            <ac:spMk id="10" creationId="{79CBD3C9-4E66-426D-948E-7CF4778107E8}"/>
          </ac:spMkLst>
        </pc:spChg>
        <pc:spChg chg="add del">
          <ac:chgData name="VXT: Katrina Cohen, Business and Operations Manager" userId="180f22f1-3a70-4458-bd92-a5502e456fa8" providerId="ADAL" clId="{25615E2B-ADAA-4CE7-A8C2-EE761746955A}" dt="2023-05-29T10:24:49.012" v="276" actId="26606"/>
          <ac:spMkLst>
            <pc:docMk/>
            <pc:sldMk cId="3134606424" sldId="828"/>
            <ac:spMk id="13" creationId="{809C0BCD-BEE9-423F-A51C-BCCD8E5EAADA}"/>
          </ac:spMkLst>
        </pc:spChg>
        <pc:spChg chg="add">
          <ac:chgData name="VXT: Katrina Cohen, Business and Operations Manager" userId="180f22f1-3a70-4458-bd92-a5502e456fa8" providerId="ADAL" clId="{25615E2B-ADAA-4CE7-A8C2-EE761746955A}" dt="2023-05-29T10:25:59.801" v="289" actId="26606"/>
          <ac:spMkLst>
            <pc:docMk/>
            <pc:sldMk cId="3134606424" sldId="828"/>
            <ac:spMk id="15" creationId="{809C0BCD-BEE9-423F-A51C-BCCD8E5EAADA}"/>
          </ac:spMkLst>
        </pc:spChg>
        <pc:picChg chg="mod">
          <ac:chgData name="VXT: Katrina Cohen, Business and Operations Manager" userId="180f22f1-3a70-4458-bd92-a5502e456fa8" providerId="ADAL" clId="{25615E2B-ADAA-4CE7-A8C2-EE761746955A}" dt="2023-05-29T10:28:40.643" v="320" actId="14100"/>
          <ac:picMkLst>
            <pc:docMk/>
            <pc:sldMk cId="3134606424" sldId="828"/>
            <ac:picMk id="3" creationId="{941BE711-4420-CACF-E0E5-92256945341E}"/>
          </ac:picMkLst>
        </pc:picChg>
      </pc:sldChg>
      <pc:sldChg chg="addSp modSp mod setBg">
        <pc:chgData name="VXT: Katrina Cohen, Business and Operations Manager" userId="180f22f1-3a70-4458-bd92-a5502e456fa8" providerId="ADAL" clId="{25615E2B-ADAA-4CE7-A8C2-EE761746955A}" dt="2023-05-29T11:43:44.100" v="947" actId="1076"/>
        <pc:sldMkLst>
          <pc:docMk/>
          <pc:sldMk cId="1131403507" sldId="835"/>
        </pc:sldMkLst>
        <pc:spChg chg="mod">
          <ac:chgData name="VXT: Katrina Cohen, Business and Operations Manager" userId="180f22f1-3a70-4458-bd92-a5502e456fa8" providerId="ADAL" clId="{25615E2B-ADAA-4CE7-A8C2-EE761746955A}" dt="2023-05-29T11:43:18.293" v="943" actId="1076"/>
          <ac:spMkLst>
            <pc:docMk/>
            <pc:sldMk cId="1131403507" sldId="835"/>
            <ac:spMk id="2" creationId="{E8CCBE88-6875-3F87-F034-FCF98989E67E}"/>
          </ac:spMkLst>
        </pc:spChg>
        <pc:spChg chg="mod">
          <ac:chgData name="VXT: Katrina Cohen, Business and Operations Manager" userId="180f22f1-3a70-4458-bd92-a5502e456fa8" providerId="ADAL" clId="{25615E2B-ADAA-4CE7-A8C2-EE761746955A}" dt="2023-05-29T11:43:44.100" v="947" actId="1076"/>
          <ac:spMkLst>
            <pc:docMk/>
            <pc:sldMk cId="1131403507" sldId="835"/>
            <ac:spMk id="8" creationId="{009A4129-9655-653F-E562-BABCE0A53FCC}"/>
          </ac:spMkLst>
        </pc:spChg>
        <pc:spChg chg="add">
          <ac:chgData name="VXT: Katrina Cohen, Business and Operations Manager" userId="180f22f1-3a70-4458-bd92-a5502e456fa8" providerId="ADAL" clId="{25615E2B-ADAA-4CE7-A8C2-EE761746955A}" dt="2023-05-29T11:42:10.004" v="922" actId="26606"/>
          <ac:spMkLst>
            <pc:docMk/>
            <pc:sldMk cId="1131403507" sldId="835"/>
            <ac:spMk id="13" creationId="{809C0BCD-BEE9-423F-A51C-BCCD8E5EAADA}"/>
          </ac:spMkLst>
        </pc:spChg>
        <pc:picChg chg="mod ord">
          <ac:chgData name="VXT: Katrina Cohen, Business and Operations Manager" userId="180f22f1-3a70-4458-bd92-a5502e456fa8" providerId="ADAL" clId="{25615E2B-ADAA-4CE7-A8C2-EE761746955A}" dt="2023-05-29T11:42:10.004" v="922" actId="26606"/>
          <ac:picMkLst>
            <pc:docMk/>
            <pc:sldMk cId="1131403507" sldId="835"/>
            <ac:picMk id="6" creationId="{125C777A-5A8C-2988-6BFE-3B70A04AB7B3}"/>
          </ac:picMkLst>
        </pc:picChg>
      </pc:sldChg>
      <pc:sldChg chg="addSp delSp modSp mod setBg">
        <pc:chgData name="VXT: Katrina Cohen, Business and Operations Manager" userId="180f22f1-3a70-4458-bd92-a5502e456fa8" providerId="ADAL" clId="{25615E2B-ADAA-4CE7-A8C2-EE761746955A}" dt="2023-05-29T10:34:03.641" v="364" actId="14100"/>
        <pc:sldMkLst>
          <pc:docMk/>
          <pc:sldMk cId="1389095062" sldId="846"/>
        </pc:sldMkLst>
        <pc:spChg chg="del mod">
          <ac:chgData name="VXT: Katrina Cohen, Business and Operations Manager" userId="180f22f1-3a70-4458-bd92-a5502e456fa8" providerId="ADAL" clId="{25615E2B-ADAA-4CE7-A8C2-EE761746955A}" dt="2023-05-29T10:32:46.570" v="351" actId="26606"/>
          <ac:spMkLst>
            <pc:docMk/>
            <pc:sldMk cId="1389095062" sldId="846"/>
            <ac:spMk id="7" creationId="{296BF646-2F4A-BFC8-FD86-D78BB01293E9}"/>
          </ac:spMkLst>
        </pc:spChg>
        <pc:spChg chg="mod">
          <ac:chgData name="VXT: Katrina Cohen, Business and Operations Manager" userId="180f22f1-3a70-4458-bd92-a5502e456fa8" providerId="ADAL" clId="{25615E2B-ADAA-4CE7-A8C2-EE761746955A}" dt="2023-05-29T10:33:54.504" v="363" actId="1076"/>
          <ac:spMkLst>
            <pc:docMk/>
            <pc:sldMk cId="1389095062" sldId="846"/>
            <ac:spMk id="9" creationId="{805D4C72-B1D4-7294-772B-95AD551D5817}"/>
          </ac:spMkLst>
        </pc:spChg>
        <pc:spChg chg="mod">
          <ac:chgData name="VXT: Katrina Cohen, Business and Operations Manager" userId="180f22f1-3a70-4458-bd92-a5502e456fa8" providerId="ADAL" clId="{25615E2B-ADAA-4CE7-A8C2-EE761746955A}" dt="2023-05-29T10:31:35.540" v="342" actId="1076"/>
          <ac:spMkLst>
            <pc:docMk/>
            <pc:sldMk cId="1389095062" sldId="846"/>
            <ac:spMk id="11" creationId="{DDFC44CD-2BC9-8AF1-6B41-D0889F9AF39F}"/>
          </ac:spMkLst>
        </pc:spChg>
        <pc:graphicFrameChg chg="add mod">
          <ac:chgData name="VXT: Katrina Cohen, Business and Operations Manager" userId="180f22f1-3a70-4458-bd92-a5502e456fa8" providerId="ADAL" clId="{25615E2B-ADAA-4CE7-A8C2-EE761746955A}" dt="2023-05-29T10:33:28.713" v="360" actId="255"/>
          <ac:graphicFrameMkLst>
            <pc:docMk/>
            <pc:sldMk cId="1389095062" sldId="846"/>
            <ac:graphicFrameMk id="13" creationId="{5314352B-5512-EED0-7584-9701E2B0829A}"/>
          </ac:graphicFrameMkLst>
        </pc:graphicFrameChg>
        <pc:picChg chg="mod">
          <ac:chgData name="VXT: Katrina Cohen, Business and Operations Manager" userId="180f22f1-3a70-4458-bd92-a5502e456fa8" providerId="ADAL" clId="{25615E2B-ADAA-4CE7-A8C2-EE761746955A}" dt="2023-05-29T10:34:03.641" v="364" actId="14100"/>
          <ac:picMkLst>
            <pc:docMk/>
            <pc:sldMk cId="1389095062" sldId="846"/>
            <ac:picMk id="5" creationId="{A98A957E-24E9-804B-1D5F-8279D7E7EBBB}"/>
          </ac:picMkLst>
        </pc:picChg>
      </pc:sldChg>
      <pc:sldChg chg="addSp modSp mod setBg">
        <pc:chgData name="VXT: Katrina Cohen, Business and Operations Manager" userId="180f22f1-3a70-4458-bd92-a5502e456fa8" providerId="ADAL" clId="{25615E2B-ADAA-4CE7-A8C2-EE761746955A}" dt="2023-05-29T10:53:02.199" v="527" actId="1076"/>
        <pc:sldMkLst>
          <pc:docMk/>
          <pc:sldMk cId="1667750086" sldId="850"/>
        </pc:sldMkLst>
        <pc:spChg chg="mod">
          <ac:chgData name="VXT: Katrina Cohen, Business and Operations Manager" userId="180f22f1-3a70-4458-bd92-a5502e456fa8" providerId="ADAL" clId="{25615E2B-ADAA-4CE7-A8C2-EE761746955A}" dt="2023-05-29T10:53:02.199" v="527" actId="1076"/>
          <ac:spMkLst>
            <pc:docMk/>
            <pc:sldMk cId="1667750086" sldId="850"/>
            <ac:spMk id="2" creationId="{436BA4D5-CC71-4ECA-AF79-FB2673422023}"/>
          </ac:spMkLst>
        </pc:spChg>
        <pc:spChg chg="mod">
          <ac:chgData name="VXT: Katrina Cohen, Business and Operations Manager" userId="180f22f1-3a70-4458-bd92-a5502e456fa8" providerId="ADAL" clId="{25615E2B-ADAA-4CE7-A8C2-EE761746955A}" dt="2023-05-29T10:51:27.473" v="507" actId="1076"/>
          <ac:spMkLst>
            <pc:docMk/>
            <pc:sldMk cId="1667750086" sldId="850"/>
            <ac:spMk id="3" creationId="{CC06EB8D-24F2-E0F1-818A-D1AD15FFC5DD}"/>
          </ac:spMkLst>
        </pc:spChg>
        <pc:spChg chg="add">
          <ac:chgData name="VXT: Katrina Cohen, Business and Operations Manager" userId="180f22f1-3a70-4458-bd92-a5502e456fa8" providerId="ADAL" clId="{25615E2B-ADAA-4CE7-A8C2-EE761746955A}" dt="2023-05-29T10:48:47.809" v="466" actId="26606"/>
          <ac:spMkLst>
            <pc:docMk/>
            <pc:sldMk cId="1667750086" sldId="850"/>
            <ac:spMk id="10" creationId="{79CBD3C9-4E66-426D-948E-7CF4778107E8}"/>
          </ac:spMkLst>
        </pc:spChg>
        <pc:spChg chg="add">
          <ac:chgData name="VXT: Katrina Cohen, Business and Operations Manager" userId="180f22f1-3a70-4458-bd92-a5502e456fa8" providerId="ADAL" clId="{25615E2B-ADAA-4CE7-A8C2-EE761746955A}" dt="2023-05-29T10:48:47.809" v="466" actId="26606"/>
          <ac:spMkLst>
            <pc:docMk/>
            <pc:sldMk cId="1667750086" sldId="850"/>
            <ac:spMk id="12" creationId="{B086532B-5A3E-44A5-A0C2-22A0DB316C40}"/>
          </ac:spMkLst>
        </pc:spChg>
        <pc:picChg chg="add mod">
          <ac:chgData name="VXT: Katrina Cohen, Business and Operations Manager" userId="180f22f1-3a70-4458-bd92-a5502e456fa8" providerId="ADAL" clId="{25615E2B-ADAA-4CE7-A8C2-EE761746955A}" dt="2023-05-29T10:52:44.406" v="525" actId="1076"/>
          <ac:picMkLst>
            <pc:docMk/>
            <pc:sldMk cId="1667750086" sldId="850"/>
            <ac:picMk id="7" creationId="{CDC192D1-3BBC-B60F-4E81-CD212711D0F2}"/>
          </ac:picMkLst>
        </pc:picChg>
      </pc:sldChg>
      <pc:sldChg chg="modSp mod">
        <pc:chgData name="VXT: Katrina Cohen, Business and Operations Manager" userId="180f22f1-3a70-4458-bd92-a5502e456fa8" providerId="ADAL" clId="{25615E2B-ADAA-4CE7-A8C2-EE761746955A}" dt="2023-05-29T11:40:57.832" v="913" actId="1076"/>
        <pc:sldMkLst>
          <pc:docMk/>
          <pc:sldMk cId="1027061688" sldId="851"/>
        </pc:sldMkLst>
        <pc:spChg chg="mod">
          <ac:chgData name="VXT: Katrina Cohen, Business and Operations Manager" userId="180f22f1-3a70-4458-bd92-a5502e456fa8" providerId="ADAL" clId="{25615E2B-ADAA-4CE7-A8C2-EE761746955A}" dt="2023-05-29T11:38:46.147" v="901" actId="1076"/>
          <ac:spMkLst>
            <pc:docMk/>
            <pc:sldMk cId="1027061688" sldId="851"/>
            <ac:spMk id="3" creationId="{3D4D630E-FCB5-8589-8FD4-20D88DBE8CC5}"/>
          </ac:spMkLst>
        </pc:spChg>
        <pc:spChg chg="mod">
          <ac:chgData name="VXT: Katrina Cohen, Business and Operations Manager" userId="180f22f1-3a70-4458-bd92-a5502e456fa8" providerId="ADAL" clId="{25615E2B-ADAA-4CE7-A8C2-EE761746955A}" dt="2023-05-29T11:40:49.109" v="912" actId="12789"/>
          <ac:spMkLst>
            <pc:docMk/>
            <pc:sldMk cId="1027061688" sldId="851"/>
            <ac:spMk id="5" creationId="{7A801481-56BC-F3F9-2541-049D266BB17F}"/>
          </ac:spMkLst>
        </pc:spChg>
        <pc:picChg chg="mod">
          <ac:chgData name="VXT: Katrina Cohen, Business and Operations Manager" userId="180f22f1-3a70-4458-bd92-a5502e456fa8" providerId="ADAL" clId="{25615E2B-ADAA-4CE7-A8C2-EE761746955A}" dt="2023-05-29T11:40:57.832" v="913" actId="1076"/>
          <ac:picMkLst>
            <pc:docMk/>
            <pc:sldMk cId="1027061688" sldId="851"/>
            <ac:picMk id="7" creationId="{E1F5662D-C04E-2B4A-CC90-5C54ABCDAC9E}"/>
          </ac:picMkLst>
        </pc:picChg>
      </pc:sldChg>
      <pc:sldChg chg="modSp mod">
        <pc:chgData name="VXT: Katrina Cohen, Business and Operations Manager" userId="180f22f1-3a70-4458-bd92-a5502e456fa8" providerId="ADAL" clId="{25615E2B-ADAA-4CE7-A8C2-EE761746955A}" dt="2023-05-29T10:37:05.616" v="420" actId="20577"/>
        <pc:sldMkLst>
          <pc:docMk/>
          <pc:sldMk cId="3635149824" sldId="853"/>
        </pc:sldMkLst>
        <pc:spChg chg="mod">
          <ac:chgData name="VXT: Katrina Cohen, Business and Operations Manager" userId="180f22f1-3a70-4458-bd92-a5502e456fa8" providerId="ADAL" clId="{25615E2B-ADAA-4CE7-A8C2-EE761746955A}" dt="2023-05-29T10:37:05.616" v="420" actId="20577"/>
          <ac:spMkLst>
            <pc:docMk/>
            <pc:sldMk cId="3635149824" sldId="853"/>
            <ac:spMk id="3" creationId="{BDE795B8-D6D5-4082-55A4-AEC6C7BB0512}"/>
          </ac:spMkLst>
        </pc:spChg>
      </pc:sldChg>
      <pc:sldChg chg="modSp mod">
        <pc:chgData name="VXT: Katrina Cohen, Business and Operations Manager" userId="180f22f1-3a70-4458-bd92-a5502e456fa8" providerId="ADAL" clId="{25615E2B-ADAA-4CE7-A8C2-EE761746955A}" dt="2023-05-29T10:36:28.967" v="417" actId="255"/>
        <pc:sldMkLst>
          <pc:docMk/>
          <pc:sldMk cId="1456272562" sldId="854"/>
        </pc:sldMkLst>
        <pc:spChg chg="mod">
          <ac:chgData name="VXT: Katrina Cohen, Business and Operations Manager" userId="180f22f1-3a70-4458-bd92-a5502e456fa8" providerId="ADAL" clId="{25615E2B-ADAA-4CE7-A8C2-EE761746955A}" dt="2023-05-29T10:36:28.967" v="417" actId="255"/>
          <ac:spMkLst>
            <pc:docMk/>
            <pc:sldMk cId="1456272562" sldId="854"/>
            <ac:spMk id="7" creationId="{314950AE-770B-09C8-B75F-0FABF10DFF6A}"/>
          </ac:spMkLst>
        </pc:spChg>
        <pc:picChg chg="mod">
          <ac:chgData name="VXT: Katrina Cohen, Business and Operations Manager" userId="180f22f1-3a70-4458-bd92-a5502e456fa8" providerId="ADAL" clId="{25615E2B-ADAA-4CE7-A8C2-EE761746955A}" dt="2023-05-29T10:36:19.582" v="415" actId="1076"/>
          <ac:picMkLst>
            <pc:docMk/>
            <pc:sldMk cId="1456272562" sldId="854"/>
            <ac:picMk id="6" creationId="{2E5CCC12-4B79-6A59-5465-0F542DBF23C6}"/>
          </ac:picMkLst>
        </pc:picChg>
      </pc:sldChg>
      <pc:sldChg chg="addSp modSp mod setBg addAnim">
        <pc:chgData name="VXT: Katrina Cohen, Business and Operations Manager" userId="180f22f1-3a70-4458-bd92-a5502e456fa8" providerId="ADAL" clId="{25615E2B-ADAA-4CE7-A8C2-EE761746955A}" dt="2023-05-29T11:33:03.554" v="853" actId="1076"/>
        <pc:sldMkLst>
          <pc:docMk/>
          <pc:sldMk cId="1526300525" sldId="855"/>
        </pc:sldMkLst>
        <pc:spChg chg="mod">
          <ac:chgData name="VXT: Katrina Cohen, Business and Operations Manager" userId="180f22f1-3a70-4458-bd92-a5502e456fa8" providerId="ADAL" clId="{25615E2B-ADAA-4CE7-A8C2-EE761746955A}" dt="2023-05-29T11:33:03.554" v="853" actId="1076"/>
          <ac:spMkLst>
            <pc:docMk/>
            <pc:sldMk cId="1526300525" sldId="855"/>
            <ac:spMk id="2" creationId="{00000000-0000-0000-0000-000000000000}"/>
          </ac:spMkLst>
        </pc:spChg>
        <pc:spChg chg="add">
          <ac:chgData name="VXT: Katrina Cohen, Business and Operations Manager" userId="180f22f1-3a70-4458-bd92-a5502e456fa8" providerId="ADAL" clId="{25615E2B-ADAA-4CE7-A8C2-EE761746955A}" dt="2023-05-29T11:32:25.036" v="847" actId="26606"/>
          <ac:spMkLst>
            <pc:docMk/>
            <pc:sldMk cId="1526300525" sldId="855"/>
            <ac:spMk id="19" creationId="{809C0BCD-BEE9-423F-A51C-BCCD8E5EAADA}"/>
          </ac:spMkLst>
        </pc:spChg>
        <pc:spChg chg="add">
          <ac:chgData name="VXT: Katrina Cohen, Business and Operations Manager" userId="180f22f1-3a70-4458-bd92-a5502e456fa8" providerId="ADAL" clId="{25615E2B-ADAA-4CE7-A8C2-EE761746955A}" dt="2023-05-29T11:32:25.036" v="847" actId="26606"/>
          <ac:spMkLst>
            <pc:docMk/>
            <pc:sldMk cId="1526300525" sldId="855"/>
            <ac:spMk id="21" creationId="{9998D094-42B2-42BA-AA14-E8FBE073A5D8}"/>
          </ac:spMkLst>
        </pc:spChg>
        <pc:picChg chg="mod ord">
          <ac:chgData name="VXT: Katrina Cohen, Business and Operations Manager" userId="180f22f1-3a70-4458-bd92-a5502e456fa8" providerId="ADAL" clId="{25615E2B-ADAA-4CE7-A8C2-EE761746955A}" dt="2023-05-29T11:32:25.036" v="847" actId="26606"/>
          <ac:picMkLst>
            <pc:docMk/>
            <pc:sldMk cId="1526300525" sldId="855"/>
            <ac:picMk id="14" creationId="{9646366C-0254-E61B-A3D6-AD3B1C13ED2D}"/>
          </ac:picMkLst>
        </pc:picChg>
        <pc:cxnChg chg="add">
          <ac:chgData name="VXT: Katrina Cohen, Business and Operations Manager" userId="180f22f1-3a70-4458-bd92-a5502e456fa8" providerId="ADAL" clId="{25615E2B-ADAA-4CE7-A8C2-EE761746955A}" dt="2023-05-29T11:32:25.036" v="847" actId="26606"/>
          <ac:cxnSpMkLst>
            <pc:docMk/>
            <pc:sldMk cId="1526300525" sldId="855"/>
            <ac:cxnSpMk id="23" creationId="{8465D64B-59F4-4BDC-B833-A17EF1E04697}"/>
          </ac:cxnSpMkLst>
        </pc:cxnChg>
        <pc:cxnChg chg="add">
          <ac:chgData name="VXT: Katrina Cohen, Business and Operations Manager" userId="180f22f1-3a70-4458-bd92-a5502e456fa8" providerId="ADAL" clId="{25615E2B-ADAA-4CE7-A8C2-EE761746955A}" dt="2023-05-29T11:32:25.036" v="847" actId="26606"/>
          <ac:cxnSpMkLst>
            <pc:docMk/>
            <pc:sldMk cId="1526300525" sldId="855"/>
            <ac:cxnSpMk id="25" creationId="{63FED537-3AF1-4C36-9904-77B6A54D27B5}"/>
          </ac:cxnSpMkLst>
        </pc:cxnChg>
      </pc:sldChg>
      <pc:sldChg chg="addSp delSp modSp mod setBg addAnim">
        <pc:chgData name="VXT: Katrina Cohen, Business and Operations Manager" userId="180f22f1-3a70-4458-bd92-a5502e456fa8" providerId="ADAL" clId="{25615E2B-ADAA-4CE7-A8C2-EE761746955A}" dt="2023-05-29T10:44:11.818" v="439" actId="12788"/>
        <pc:sldMkLst>
          <pc:docMk/>
          <pc:sldMk cId="305916129" sldId="856"/>
        </pc:sldMkLst>
        <pc:spChg chg="mod">
          <ac:chgData name="VXT: Katrina Cohen, Business and Operations Manager" userId="180f22f1-3a70-4458-bd92-a5502e456fa8" providerId="ADAL" clId="{25615E2B-ADAA-4CE7-A8C2-EE761746955A}" dt="2023-05-29T10:44:11.818" v="439" actId="12788"/>
          <ac:spMkLst>
            <pc:docMk/>
            <pc:sldMk cId="305916129" sldId="856"/>
            <ac:spMk id="2" creationId="{00000000-0000-0000-0000-000000000000}"/>
          </ac:spMkLst>
        </pc:spChg>
        <pc:spChg chg="add del">
          <ac:chgData name="VXT: Katrina Cohen, Business and Operations Manager" userId="180f22f1-3a70-4458-bd92-a5502e456fa8" providerId="ADAL" clId="{25615E2B-ADAA-4CE7-A8C2-EE761746955A}" dt="2023-05-29T10:43:23.936" v="431" actId="26606"/>
          <ac:spMkLst>
            <pc:docMk/>
            <pc:sldMk cId="305916129" sldId="856"/>
            <ac:spMk id="9" creationId="{809C0BCD-BEE9-423F-A51C-BCCD8E5EAADA}"/>
          </ac:spMkLst>
        </pc:spChg>
        <pc:spChg chg="add del">
          <ac:chgData name="VXT: Katrina Cohen, Business and Operations Manager" userId="180f22f1-3a70-4458-bd92-a5502e456fa8" providerId="ADAL" clId="{25615E2B-ADAA-4CE7-A8C2-EE761746955A}" dt="2023-05-29T10:43:23.936" v="431" actId="26606"/>
          <ac:spMkLst>
            <pc:docMk/>
            <pc:sldMk cId="305916129" sldId="856"/>
            <ac:spMk id="11" creationId="{9998D094-42B2-42BA-AA14-E8FBE073A5D8}"/>
          </ac:spMkLst>
        </pc:spChg>
        <pc:spChg chg="add">
          <ac:chgData name="VXT: Katrina Cohen, Business and Operations Manager" userId="180f22f1-3a70-4458-bd92-a5502e456fa8" providerId="ADAL" clId="{25615E2B-ADAA-4CE7-A8C2-EE761746955A}" dt="2023-05-29T10:43:23.936" v="431" actId="26606"/>
          <ac:spMkLst>
            <pc:docMk/>
            <pc:sldMk cId="305916129" sldId="856"/>
            <ac:spMk id="20" creationId="{79CBD3C9-4E66-426D-948E-7CF4778107E8}"/>
          </ac:spMkLst>
        </pc:spChg>
        <pc:spChg chg="add">
          <ac:chgData name="VXT: Katrina Cohen, Business and Operations Manager" userId="180f22f1-3a70-4458-bd92-a5502e456fa8" providerId="ADAL" clId="{25615E2B-ADAA-4CE7-A8C2-EE761746955A}" dt="2023-05-29T10:43:23.936" v="431" actId="26606"/>
          <ac:spMkLst>
            <pc:docMk/>
            <pc:sldMk cId="305916129" sldId="856"/>
            <ac:spMk id="22" creationId="{DDB95FCF-AD96-482F-9FB8-CD95725E6EFF}"/>
          </ac:spMkLst>
        </pc:spChg>
        <pc:spChg chg="add">
          <ac:chgData name="VXT: Katrina Cohen, Business and Operations Manager" userId="180f22f1-3a70-4458-bd92-a5502e456fa8" providerId="ADAL" clId="{25615E2B-ADAA-4CE7-A8C2-EE761746955A}" dt="2023-05-29T10:43:23.936" v="431" actId="26606"/>
          <ac:spMkLst>
            <pc:docMk/>
            <pc:sldMk cId="305916129" sldId="856"/>
            <ac:spMk id="28" creationId="{8A2FDFB1-2B6D-49EB-B6C0-FA923806E0AF}"/>
          </ac:spMkLst>
        </pc:spChg>
        <pc:picChg chg="mod ord">
          <ac:chgData name="VXT: Katrina Cohen, Business and Operations Manager" userId="180f22f1-3a70-4458-bd92-a5502e456fa8" providerId="ADAL" clId="{25615E2B-ADAA-4CE7-A8C2-EE761746955A}" dt="2023-05-29T10:43:23.936" v="431" actId="26606"/>
          <ac:picMkLst>
            <pc:docMk/>
            <pc:sldMk cId="305916129" sldId="856"/>
            <ac:picMk id="4" creationId="{605C58C9-3971-AD2E-3AD5-1FAFD395F5F8}"/>
          </ac:picMkLst>
        </pc:picChg>
        <pc:cxnChg chg="add del">
          <ac:chgData name="VXT: Katrina Cohen, Business and Operations Manager" userId="180f22f1-3a70-4458-bd92-a5502e456fa8" providerId="ADAL" clId="{25615E2B-ADAA-4CE7-A8C2-EE761746955A}" dt="2023-05-29T10:43:23.936" v="431" actId="26606"/>
          <ac:cxnSpMkLst>
            <pc:docMk/>
            <pc:sldMk cId="305916129" sldId="856"/>
            <ac:cxnSpMk id="13" creationId="{8465D64B-59F4-4BDC-B833-A17EF1E04697}"/>
          </ac:cxnSpMkLst>
        </pc:cxnChg>
        <pc:cxnChg chg="add del">
          <ac:chgData name="VXT: Katrina Cohen, Business and Operations Manager" userId="180f22f1-3a70-4458-bd92-a5502e456fa8" providerId="ADAL" clId="{25615E2B-ADAA-4CE7-A8C2-EE761746955A}" dt="2023-05-29T10:43:23.936" v="431" actId="26606"/>
          <ac:cxnSpMkLst>
            <pc:docMk/>
            <pc:sldMk cId="305916129" sldId="856"/>
            <ac:cxnSpMk id="15" creationId="{63FED537-3AF1-4C36-9904-77B6A54D27B5}"/>
          </ac:cxnSpMkLst>
        </pc:cxnChg>
        <pc:cxnChg chg="add">
          <ac:chgData name="VXT: Katrina Cohen, Business and Operations Manager" userId="180f22f1-3a70-4458-bd92-a5502e456fa8" providerId="ADAL" clId="{25615E2B-ADAA-4CE7-A8C2-EE761746955A}" dt="2023-05-29T10:43:23.936" v="431" actId="26606"/>
          <ac:cxnSpMkLst>
            <pc:docMk/>
            <pc:sldMk cId="305916129" sldId="856"/>
            <ac:cxnSpMk id="24" creationId="{64EEEC00-AD80-4734-BEE6-04CBDEC830C9}"/>
          </ac:cxnSpMkLst>
        </pc:cxnChg>
        <pc:cxnChg chg="add">
          <ac:chgData name="VXT: Katrina Cohen, Business and Operations Manager" userId="180f22f1-3a70-4458-bd92-a5502e456fa8" providerId="ADAL" clId="{25615E2B-ADAA-4CE7-A8C2-EE761746955A}" dt="2023-05-29T10:43:23.936" v="431" actId="26606"/>
          <ac:cxnSpMkLst>
            <pc:docMk/>
            <pc:sldMk cId="305916129" sldId="856"/>
            <ac:cxnSpMk id="26" creationId="{6C6896D1-BFB1-4C84-82DD-31073BED3F03}"/>
          </ac:cxnSpMkLst>
        </pc:cxnChg>
      </pc:sldChg>
      <pc:sldChg chg="addSp modSp mod setBg addAnim">
        <pc:chgData name="VXT: Katrina Cohen, Business and Operations Manager" userId="180f22f1-3a70-4458-bd92-a5502e456fa8" providerId="ADAL" clId="{25615E2B-ADAA-4CE7-A8C2-EE761746955A}" dt="2023-05-29T10:45:01.710" v="443" actId="14100"/>
        <pc:sldMkLst>
          <pc:docMk/>
          <pc:sldMk cId="3149255067" sldId="857"/>
        </pc:sldMkLst>
        <pc:spChg chg="mod">
          <ac:chgData name="VXT: Katrina Cohen, Business and Operations Manager" userId="180f22f1-3a70-4458-bd92-a5502e456fa8" providerId="ADAL" clId="{25615E2B-ADAA-4CE7-A8C2-EE761746955A}" dt="2023-05-29T10:45:01.710" v="443" actId="14100"/>
          <ac:spMkLst>
            <pc:docMk/>
            <pc:sldMk cId="3149255067" sldId="857"/>
            <ac:spMk id="2" creationId="{00000000-0000-0000-0000-000000000000}"/>
          </ac:spMkLst>
        </pc:spChg>
        <pc:spChg chg="add">
          <ac:chgData name="VXT: Katrina Cohen, Business and Operations Manager" userId="180f22f1-3a70-4458-bd92-a5502e456fa8" providerId="ADAL" clId="{25615E2B-ADAA-4CE7-A8C2-EE761746955A}" dt="2023-05-29T10:44:50.281" v="440" actId="26606"/>
          <ac:spMkLst>
            <pc:docMk/>
            <pc:sldMk cId="3149255067" sldId="857"/>
            <ac:spMk id="9" creationId="{809C0BCD-BEE9-423F-A51C-BCCD8E5EAADA}"/>
          </ac:spMkLst>
        </pc:spChg>
        <pc:spChg chg="add">
          <ac:chgData name="VXT: Katrina Cohen, Business and Operations Manager" userId="180f22f1-3a70-4458-bd92-a5502e456fa8" providerId="ADAL" clId="{25615E2B-ADAA-4CE7-A8C2-EE761746955A}" dt="2023-05-29T10:44:50.281" v="440" actId="26606"/>
          <ac:spMkLst>
            <pc:docMk/>
            <pc:sldMk cId="3149255067" sldId="857"/>
            <ac:spMk id="11" creationId="{9998D094-42B2-42BA-AA14-E8FBE073A5D8}"/>
          </ac:spMkLst>
        </pc:spChg>
        <pc:spChg chg="add">
          <ac:chgData name="VXT: Katrina Cohen, Business and Operations Manager" userId="180f22f1-3a70-4458-bd92-a5502e456fa8" providerId="ADAL" clId="{25615E2B-ADAA-4CE7-A8C2-EE761746955A}" dt="2023-05-29T10:44:50.281" v="440" actId="26606"/>
          <ac:spMkLst>
            <pc:docMk/>
            <pc:sldMk cId="3149255067" sldId="857"/>
            <ac:spMk id="15" creationId="{63FE6F10-B3AD-4403-94CA-F5115528699D}"/>
          </ac:spMkLst>
        </pc:spChg>
        <pc:spChg chg="add">
          <ac:chgData name="VXT: Katrina Cohen, Business and Operations Manager" userId="180f22f1-3a70-4458-bd92-a5502e456fa8" providerId="ADAL" clId="{25615E2B-ADAA-4CE7-A8C2-EE761746955A}" dt="2023-05-29T10:44:50.281" v="440" actId="26606"/>
          <ac:spMkLst>
            <pc:docMk/>
            <pc:sldMk cId="3149255067" sldId="857"/>
            <ac:spMk id="17" creationId="{364D6A39-A4F7-4B00-9F42-3BC67177DB1F}"/>
          </ac:spMkLst>
        </pc:spChg>
        <pc:spChg chg="add">
          <ac:chgData name="VXT: Katrina Cohen, Business and Operations Manager" userId="180f22f1-3a70-4458-bd92-a5502e456fa8" providerId="ADAL" clId="{25615E2B-ADAA-4CE7-A8C2-EE761746955A}" dt="2023-05-29T10:44:50.281" v="440" actId="26606"/>
          <ac:spMkLst>
            <pc:docMk/>
            <pc:sldMk cId="3149255067" sldId="857"/>
            <ac:spMk id="21" creationId="{B5D0D97D-7911-4A25-88E2-4D81FD4AB294}"/>
          </ac:spMkLst>
        </pc:spChg>
        <pc:picChg chg="mod">
          <ac:chgData name="VXT: Katrina Cohen, Business and Operations Manager" userId="180f22f1-3a70-4458-bd92-a5502e456fa8" providerId="ADAL" clId="{25615E2B-ADAA-4CE7-A8C2-EE761746955A}" dt="2023-05-29T10:44:50.281" v="440" actId="26606"/>
          <ac:picMkLst>
            <pc:docMk/>
            <pc:sldMk cId="3149255067" sldId="857"/>
            <ac:picMk id="4" creationId="{9613DDA5-2744-CE09-E9DA-9D643CEE72B5}"/>
          </ac:picMkLst>
        </pc:picChg>
        <pc:cxnChg chg="add">
          <ac:chgData name="VXT: Katrina Cohen, Business and Operations Manager" userId="180f22f1-3a70-4458-bd92-a5502e456fa8" providerId="ADAL" clId="{25615E2B-ADAA-4CE7-A8C2-EE761746955A}" dt="2023-05-29T10:44:50.281" v="440" actId="26606"/>
          <ac:cxnSpMkLst>
            <pc:docMk/>
            <pc:sldMk cId="3149255067" sldId="857"/>
            <ac:cxnSpMk id="13" creationId="{8465D64B-59F4-4BDC-B833-A17EF1E04697}"/>
          </ac:cxnSpMkLst>
        </pc:cxnChg>
        <pc:cxnChg chg="add">
          <ac:chgData name="VXT: Katrina Cohen, Business and Operations Manager" userId="180f22f1-3a70-4458-bd92-a5502e456fa8" providerId="ADAL" clId="{25615E2B-ADAA-4CE7-A8C2-EE761746955A}" dt="2023-05-29T10:44:50.281" v="440" actId="26606"/>
          <ac:cxnSpMkLst>
            <pc:docMk/>
            <pc:sldMk cId="3149255067" sldId="857"/>
            <ac:cxnSpMk id="19" creationId="{13553ADF-88A1-4645-B819-890CA3DF7D5B}"/>
          </ac:cxnSpMkLst>
        </pc:cxnChg>
      </pc:sldChg>
      <pc:sldChg chg="modSp mod setBg">
        <pc:chgData name="VXT: Katrina Cohen, Business and Operations Manager" userId="180f22f1-3a70-4458-bd92-a5502e456fa8" providerId="ADAL" clId="{25615E2B-ADAA-4CE7-A8C2-EE761746955A}" dt="2023-05-29T11:20:10.704" v="752" actId="403"/>
        <pc:sldMkLst>
          <pc:docMk/>
          <pc:sldMk cId="2042611550" sldId="858"/>
        </pc:sldMkLst>
        <pc:spChg chg="mod">
          <ac:chgData name="VXT: Katrina Cohen, Business and Operations Manager" userId="180f22f1-3a70-4458-bd92-a5502e456fa8" providerId="ADAL" clId="{25615E2B-ADAA-4CE7-A8C2-EE761746955A}" dt="2023-05-29T11:20:10.704" v="752" actId="403"/>
          <ac:spMkLst>
            <pc:docMk/>
            <pc:sldMk cId="2042611550" sldId="858"/>
            <ac:spMk id="4" creationId="{613E89B6-317A-01AA-45E1-86B81F29750C}"/>
          </ac:spMkLst>
        </pc:spChg>
        <pc:picChg chg="mod">
          <ac:chgData name="VXT: Katrina Cohen, Business and Operations Manager" userId="180f22f1-3a70-4458-bd92-a5502e456fa8" providerId="ADAL" clId="{25615E2B-ADAA-4CE7-A8C2-EE761746955A}" dt="2023-05-29T11:18:57.781" v="748" actId="12788"/>
          <ac:picMkLst>
            <pc:docMk/>
            <pc:sldMk cId="2042611550" sldId="858"/>
            <ac:picMk id="1026" creationId="{00000000-0000-0000-0000-000000000000}"/>
          </ac:picMkLst>
        </pc:picChg>
      </pc:sldChg>
      <pc:sldChg chg="addSp delSp modSp mod">
        <pc:chgData name="VXT: Katrina Cohen, Business and Operations Manager" userId="180f22f1-3a70-4458-bd92-a5502e456fa8" providerId="ADAL" clId="{25615E2B-ADAA-4CE7-A8C2-EE761746955A}" dt="2023-05-29T10:47:46.628" v="463" actId="20577"/>
        <pc:sldMkLst>
          <pc:docMk/>
          <pc:sldMk cId="2355019876" sldId="859"/>
        </pc:sldMkLst>
        <pc:spChg chg="del">
          <ac:chgData name="VXT: Katrina Cohen, Business and Operations Manager" userId="180f22f1-3a70-4458-bd92-a5502e456fa8" providerId="ADAL" clId="{25615E2B-ADAA-4CE7-A8C2-EE761746955A}" dt="2023-05-29T10:46:58.404" v="450" actId="26606"/>
          <ac:spMkLst>
            <pc:docMk/>
            <pc:sldMk cId="2355019876" sldId="859"/>
            <ac:spMk id="5" creationId="{FCC7976E-FD84-CF63-0F9A-A66C62077F86}"/>
          </ac:spMkLst>
        </pc:spChg>
        <pc:graphicFrameChg chg="add mod">
          <ac:chgData name="VXT: Katrina Cohen, Business and Operations Manager" userId="180f22f1-3a70-4458-bd92-a5502e456fa8" providerId="ADAL" clId="{25615E2B-ADAA-4CE7-A8C2-EE761746955A}" dt="2023-05-29T10:47:46.628" v="463" actId="20577"/>
          <ac:graphicFrameMkLst>
            <pc:docMk/>
            <pc:sldMk cId="2355019876" sldId="859"/>
            <ac:graphicFrameMk id="7" creationId="{8D55B2D3-19A6-00E7-AAE0-11DE1AF43494}"/>
          </ac:graphicFrameMkLst>
        </pc:graphicFrameChg>
      </pc:sldChg>
      <pc:sldChg chg="addSp modSp del mod setBg">
        <pc:chgData name="VXT: Katrina Cohen, Business and Operations Manager" userId="180f22f1-3a70-4458-bd92-a5502e456fa8" providerId="ADAL" clId="{25615E2B-ADAA-4CE7-A8C2-EE761746955A}" dt="2023-05-29T11:50:44.374" v="998" actId="2696"/>
        <pc:sldMkLst>
          <pc:docMk/>
          <pc:sldMk cId="1009969816" sldId="860"/>
        </pc:sldMkLst>
        <pc:spChg chg="mod">
          <ac:chgData name="VXT: Katrina Cohen, Business and Operations Manager" userId="180f22f1-3a70-4458-bd92-a5502e456fa8" providerId="ADAL" clId="{25615E2B-ADAA-4CE7-A8C2-EE761746955A}" dt="2023-05-29T11:48:48.664" v="991" actId="26606"/>
          <ac:spMkLst>
            <pc:docMk/>
            <pc:sldMk cId="1009969816" sldId="860"/>
            <ac:spMk id="26" creationId="{20ABC0B3-8E81-45B3-840B-2B44817FEABC}"/>
          </ac:spMkLst>
        </pc:spChg>
        <pc:spChg chg="add">
          <ac:chgData name="VXT: Katrina Cohen, Business and Operations Manager" userId="180f22f1-3a70-4458-bd92-a5502e456fa8" providerId="ADAL" clId="{25615E2B-ADAA-4CE7-A8C2-EE761746955A}" dt="2023-05-29T11:48:48.664" v="991" actId="26606"/>
          <ac:spMkLst>
            <pc:docMk/>
            <pc:sldMk cId="1009969816" sldId="860"/>
            <ac:spMk id="31" creationId="{7EB3C453-B485-4F07-841B-918D40331D72}"/>
          </ac:spMkLst>
        </pc:spChg>
        <pc:graphicFrameChg chg="mod modGraphic">
          <ac:chgData name="VXT: Katrina Cohen, Business and Operations Manager" userId="180f22f1-3a70-4458-bd92-a5502e456fa8" providerId="ADAL" clId="{25615E2B-ADAA-4CE7-A8C2-EE761746955A}" dt="2023-05-29T11:48:48.664" v="991" actId="26606"/>
          <ac:graphicFrameMkLst>
            <pc:docMk/>
            <pc:sldMk cId="1009969816" sldId="860"/>
            <ac:graphicFrameMk id="4" creationId="{32156D84-DDAF-4249-A9ED-18A045BB1336}"/>
          </ac:graphicFrameMkLst>
        </pc:graphicFrameChg>
      </pc:sldChg>
      <pc:sldChg chg="addSp modSp mod setBg">
        <pc:chgData name="VXT: Katrina Cohen, Business and Operations Manager" userId="180f22f1-3a70-4458-bd92-a5502e456fa8" providerId="ADAL" clId="{25615E2B-ADAA-4CE7-A8C2-EE761746955A}" dt="2023-05-29T11:25:06.444" v="791" actId="1076"/>
        <pc:sldMkLst>
          <pc:docMk/>
          <pc:sldMk cId="1477321397" sldId="861"/>
        </pc:sldMkLst>
        <pc:spChg chg="mod">
          <ac:chgData name="VXT: Katrina Cohen, Business and Operations Manager" userId="180f22f1-3a70-4458-bd92-a5502e456fa8" providerId="ADAL" clId="{25615E2B-ADAA-4CE7-A8C2-EE761746955A}" dt="2023-05-29T11:25:06.444" v="791" actId="1076"/>
          <ac:spMkLst>
            <pc:docMk/>
            <pc:sldMk cId="1477321397" sldId="861"/>
            <ac:spMk id="2" creationId="{00000000-0000-0000-0000-000000000000}"/>
          </ac:spMkLst>
        </pc:spChg>
        <pc:spChg chg="add">
          <ac:chgData name="VXT: Katrina Cohen, Business and Operations Manager" userId="180f22f1-3a70-4458-bd92-a5502e456fa8" providerId="ADAL" clId="{25615E2B-ADAA-4CE7-A8C2-EE761746955A}" dt="2023-05-29T11:24:07.392" v="788" actId="26606"/>
          <ac:spMkLst>
            <pc:docMk/>
            <pc:sldMk cId="1477321397" sldId="861"/>
            <ac:spMk id="19" creationId="{79CBD3C9-4E66-426D-948E-7CF4778107E8}"/>
          </ac:spMkLst>
        </pc:spChg>
        <pc:spChg chg="add">
          <ac:chgData name="VXT: Katrina Cohen, Business and Operations Manager" userId="180f22f1-3a70-4458-bd92-a5502e456fa8" providerId="ADAL" clId="{25615E2B-ADAA-4CE7-A8C2-EE761746955A}" dt="2023-05-29T11:24:07.392" v="788" actId="26606"/>
          <ac:spMkLst>
            <pc:docMk/>
            <pc:sldMk cId="1477321397" sldId="861"/>
            <ac:spMk id="21" creationId="{DDB95FCF-AD96-482F-9FB8-CD95725E6EFF}"/>
          </ac:spMkLst>
        </pc:spChg>
        <pc:spChg chg="add">
          <ac:chgData name="VXT: Katrina Cohen, Business and Operations Manager" userId="180f22f1-3a70-4458-bd92-a5502e456fa8" providerId="ADAL" clId="{25615E2B-ADAA-4CE7-A8C2-EE761746955A}" dt="2023-05-29T11:24:07.392" v="788" actId="26606"/>
          <ac:spMkLst>
            <pc:docMk/>
            <pc:sldMk cId="1477321397" sldId="861"/>
            <ac:spMk id="27" creationId="{8A2FDFB1-2B6D-49EB-B6C0-FA923806E0AF}"/>
          </ac:spMkLst>
        </pc:spChg>
        <pc:picChg chg="mod ord">
          <ac:chgData name="VXT: Katrina Cohen, Business and Operations Manager" userId="180f22f1-3a70-4458-bd92-a5502e456fa8" providerId="ADAL" clId="{25615E2B-ADAA-4CE7-A8C2-EE761746955A}" dt="2023-05-29T11:24:07.392" v="788" actId="26606"/>
          <ac:picMkLst>
            <pc:docMk/>
            <pc:sldMk cId="1477321397" sldId="861"/>
            <ac:picMk id="14" creationId="{9646366C-0254-E61B-A3D6-AD3B1C13ED2D}"/>
          </ac:picMkLst>
        </pc:picChg>
        <pc:cxnChg chg="add">
          <ac:chgData name="VXT: Katrina Cohen, Business and Operations Manager" userId="180f22f1-3a70-4458-bd92-a5502e456fa8" providerId="ADAL" clId="{25615E2B-ADAA-4CE7-A8C2-EE761746955A}" dt="2023-05-29T11:24:07.392" v="788" actId="26606"/>
          <ac:cxnSpMkLst>
            <pc:docMk/>
            <pc:sldMk cId="1477321397" sldId="861"/>
            <ac:cxnSpMk id="23" creationId="{64EEEC00-AD80-4734-BEE6-04CBDEC830C9}"/>
          </ac:cxnSpMkLst>
        </pc:cxnChg>
        <pc:cxnChg chg="add">
          <ac:chgData name="VXT: Katrina Cohen, Business and Operations Manager" userId="180f22f1-3a70-4458-bd92-a5502e456fa8" providerId="ADAL" clId="{25615E2B-ADAA-4CE7-A8C2-EE761746955A}" dt="2023-05-29T11:24:07.392" v="788" actId="26606"/>
          <ac:cxnSpMkLst>
            <pc:docMk/>
            <pc:sldMk cId="1477321397" sldId="861"/>
            <ac:cxnSpMk id="25" creationId="{6C6896D1-BFB1-4C84-82DD-31073BED3F03}"/>
          </ac:cxnSpMkLst>
        </pc:cxnChg>
      </pc:sldChg>
      <pc:sldChg chg="addSp delSp modSp mod ord setBg addAnim">
        <pc:chgData name="VXT: Katrina Cohen, Business and Operations Manager" userId="180f22f1-3a70-4458-bd92-a5502e456fa8" providerId="ADAL" clId="{25615E2B-ADAA-4CE7-A8C2-EE761746955A}" dt="2023-05-29T10:19:30.458" v="241" actId="12788"/>
        <pc:sldMkLst>
          <pc:docMk/>
          <pc:sldMk cId="2568577846" sldId="862"/>
        </pc:sldMkLst>
        <pc:spChg chg="mod">
          <ac:chgData name="VXT: Katrina Cohen, Business and Operations Manager" userId="180f22f1-3a70-4458-bd92-a5502e456fa8" providerId="ADAL" clId="{25615E2B-ADAA-4CE7-A8C2-EE761746955A}" dt="2023-05-29T10:19:30.458" v="241" actId="12788"/>
          <ac:spMkLst>
            <pc:docMk/>
            <pc:sldMk cId="2568577846" sldId="862"/>
            <ac:spMk id="2" creationId="{00000000-0000-0000-0000-000000000000}"/>
          </ac:spMkLst>
        </pc:spChg>
        <pc:spChg chg="add del">
          <ac:chgData name="VXT: Katrina Cohen, Business and Operations Manager" userId="180f22f1-3a70-4458-bd92-a5502e456fa8" providerId="ADAL" clId="{25615E2B-ADAA-4CE7-A8C2-EE761746955A}" dt="2023-05-29T09:41:15.667" v="139" actId="478"/>
          <ac:spMkLst>
            <pc:docMk/>
            <pc:sldMk cId="2568577846" sldId="862"/>
            <ac:spMk id="5" creationId="{CFB88C9E-D68C-A002-2A64-82946665FF1B}"/>
          </ac:spMkLst>
        </pc:spChg>
        <pc:spChg chg="add del">
          <ac:chgData name="VXT: Katrina Cohen, Business and Operations Manager" userId="180f22f1-3a70-4458-bd92-a5502e456fa8" providerId="ADAL" clId="{25615E2B-ADAA-4CE7-A8C2-EE761746955A}" dt="2023-05-29T10:09:56.260" v="211" actId="26606"/>
          <ac:spMkLst>
            <pc:docMk/>
            <pc:sldMk cId="2568577846" sldId="862"/>
            <ac:spMk id="9" creationId="{809C0BCD-BEE9-423F-A51C-BCCD8E5EAADA}"/>
          </ac:spMkLst>
        </pc:spChg>
        <pc:spChg chg="add del">
          <ac:chgData name="VXT: Katrina Cohen, Business and Operations Manager" userId="180f22f1-3a70-4458-bd92-a5502e456fa8" providerId="ADAL" clId="{25615E2B-ADAA-4CE7-A8C2-EE761746955A}" dt="2023-05-29T10:09:56.260" v="211" actId="26606"/>
          <ac:spMkLst>
            <pc:docMk/>
            <pc:sldMk cId="2568577846" sldId="862"/>
            <ac:spMk id="11" creationId="{9998D094-42B2-42BA-AA14-E8FBE073A5D8}"/>
          </ac:spMkLst>
        </pc:spChg>
        <pc:spChg chg="add del">
          <ac:chgData name="VXT: Katrina Cohen, Business and Operations Manager" userId="180f22f1-3a70-4458-bd92-a5502e456fa8" providerId="ADAL" clId="{25615E2B-ADAA-4CE7-A8C2-EE761746955A}" dt="2023-05-29T10:19:14.724" v="239" actId="26606"/>
          <ac:spMkLst>
            <pc:docMk/>
            <pc:sldMk cId="2568577846" sldId="862"/>
            <ac:spMk id="20" creationId="{809C0BCD-BEE9-423F-A51C-BCCD8E5EAADA}"/>
          </ac:spMkLst>
        </pc:spChg>
        <pc:spChg chg="add del">
          <ac:chgData name="VXT: Katrina Cohen, Business and Operations Manager" userId="180f22f1-3a70-4458-bd92-a5502e456fa8" providerId="ADAL" clId="{25615E2B-ADAA-4CE7-A8C2-EE761746955A}" dt="2023-05-29T10:19:14.724" v="239" actId="26606"/>
          <ac:spMkLst>
            <pc:docMk/>
            <pc:sldMk cId="2568577846" sldId="862"/>
            <ac:spMk id="22" creationId="{9998D094-42B2-42BA-AA14-E8FBE073A5D8}"/>
          </ac:spMkLst>
        </pc:spChg>
        <pc:spChg chg="add">
          <ac:chgData name="VXT: Katrina Cohen, Business and Operations Manager" userId="180f22f1-3a70-4458-bd92-a5502e456fa8" providerId="ADAL" clId="{25615E2B-ADAA-4CE7-A8C2-EE761746955A}" dt="2023-05-29T10:19:14.724" v="239" actId="26606"/>
          <ac:spMkLst>
            <pc:docMk/>
            <pc:sldMk cId="2568577846" sldId="862"/>
            <ac:spMk id="31" creationId="{79CBD3C9-4E66-426D-948E-7CF4778107E8}"/>
          </ac:spMkLst>
        </pc:spChg>
        <pc:spChg chg="add">
          <ac:chgData name="VXT: Katrina Cohen, Business and Operations Manager" userId="180f22f1-3a70-4458-bd92-a5502e456fa8" providerId="ADAL" clId="{25615E2B-ADAA-4CE7-A8C2-EE761746955A}" dt="2023-05-29T10:19:14.724" v="239" actId="26606"/>
          <ac:spMkLst>
            <pc:docMk/>
            <pc:sldMk cId="2568577846" sldId="862"/>
            <ac:spMk id="33" creationId="{DDB95FCF-AD96-482F-9FB8-CD95725E6EFF}"/>
          </ac:spMkLst>
        </pc:spChg>
        <pc:spChg chg="add">
          <ac:chgData name="VXT: Katrina Cohen, Business and Operations Manager" userId="180f22f1-3a70-4458-bd92-a5502e456fa8" providerId="ADAL" clId="{25615E2B-ADAA-4CE7-A8C2-EE761746955A}" dt="2023-05-29T10:19:14.724" v="239" actId="26606"/>
          <ac:spMkLst>
            <pc:docMk/>
            <pc:sldMk cId="2568577846" sldId="862"/>
            <ac:spMk id="39" creationId="{8A2FDFB1-2B6D-49EB-B6C0-FA923806E0AF}"/>
          </ac:spMkLst>
        </pc:spChg>
        <pc:picChg chg="del mod ord">
          <ac:chgData name="VXT: Katrina Cohen, Business and Operations Manager" userId="180f22f1-3a70-4458-bd92-a5502e456fa8" providerId="ADAL" clId="{25615E2B-ADAA-4CE7-A8C2-EE761746955A}" dt="2023-05-29T10:07:31.950" v="206" actId="478"/>
          <ac:picMkLst>
            <pc:docMk/>
            <pc:sldMk cId="2568577846" sldId="862"/>
            <ac:picMk id="4" creationId="{605C58C9-3971-AD2E-3AD5-1FAFD395F5F8}"/>
          </ac:picMkLst>
        </pc:picChg>
        <pc:picChg chg="add mod modCrop">
          <ac:chgData name="VXT: Katrina Cohen, Business and Operations Manager" userId="180f22f1-3a70-4458-bd92-a5502e456fa8" providerId="ADAL" clId="{25615E2B-ADAA-4CE7-A8C2-EE761746955A}" dt="2023-05-29T10:19:14.724" v="239" actId="26606"/>
          <ac:picMkLst>
            <pc:docMk/>
            <pc:sldMk cId="2568577846" sldId="862"/>
            <ac:picMk id="6" creationId="{DE32B719-01FE-A180-C577-558FD9A970E1}"/>
          </ac:picMkLst>
        </pc:picChg>
        <pc:cxnChg chg="add del">
          <ac:chgData name="VXT: Katrina Cohen, Business and Operations Manager" userId="180f22f1-3a70-4458-bd92-a5502e456fa8" providerId="ADAL" clId="{25615E2B-ADAA-4CE7-A8C2-EE761746955A}" dt="2023-05-29T10:09:56.260" v="211" actId="26606"/>
          <ac:cxnSpMkLst>
            <pc:docMk/>
            <pc:sldMk cId="2568577846" sldId="862"/>
            <ac:cxnSpMk id="13" creationId="{8465D64B-59F4-4BDC-B833-A17EF1E04697}"/>
          </ac:cxnSpMkLst>
        </pc:cxnChg>
        <pc:cxnChg chg="add del">
          <ac:chgData name="VXT: Katrina Cohen, Business and Operations Manager" userId="180f22f1-3a70-4458-bd92-a5502e456fa8" providerId="ADAL" clId="{25615E2B-ADAA-4CE7-A8C2-EE761746955A}" dt="2023-05-29T10:09:56.260" v="211" actId="26606"/>
          <ac:cxnSpMkLst>
            <pc:docMk/>
            <pc:sldMk cId="2568577846" sldId="862"/>
            <ac:cxnSpMk id="15" creationId="{63FED537-3AF1-4C36-9904-77B6A54D27B5}"/>
          </ac:cxnSpMkLst>
        </pc:cxnChg>
        <pc:cxnChg chg="add del">
          <ac:chgData name="VXT: Katrina Cohen, Business and Operations Manager" userId="180f22f1-3a70-4458-bd92-a5502e456fa8" providerId="ADAL" clId="{25615E2B-ADAA-4CE7-A8C2-EE761746955A}" dt="2023-05-29T10:19:14.724" v="239" actId="26606"/>
          <ac:cxnSpMkLst>
            <pc:docMk/>
            <pc:sldMk cId="2568577846" sldId="862"/>
            <ac:cxnSpMk id="24" creationId="{8465D64B-59F4-4BDC-B833-A17EF1E04697}"/>
          </ac:cxnSpMkLst>
        </pc:cxnChg>
        <pc:cxnChg chg="add del">
          <ac:chgData name="VXT: Katrina Cohen, Business and Operations Manager" userId="180f22f1-3a70-4458-bd92-a5502e456fa8" providerId="ADAL" clId="{25615E2B-ADAA-4CE7-A8C2-EE761746955A}" dt="2023-05-29T10:19:14.724" v="239" actId="26606"/>
          <ac:cxnSpMkLst>
            <pc:docMk/>
            <pc:sldMk cId="2568577846" sldId="862"/>
            <ac:cxnSpMk id="26" creationId="{63FED537-3AF1-4C36-9904-77B6A54D27B5}"/>
          </ac:cxnSpMkLst>
        </pc:cxnChg>
        <pc:cxnChg chg="add">
          <ac:chgData name="VXT: Katrina Cohen, Business and Operations Manager" userId="180f22f1-3a70-4458-bd92-a5502e456fa8" providerId="ADAL" clId="{25615E2B-ADAA-4CE7-A8C2-EE761746955A}" dt="2023-05-29T10:19:14.724" v="239" actId="26606"/>
          <ac:cxnSpMkLst>
            <pc:docMk/>
            <pc:sldMk cId="2568577846" sldId="862"/>
            <ac:cxnSpMk id="35" creationId="{64EEEC00-AD80-4734-BEE6-04CBDEC830C9}"/>
          </ac:cxnSpMkLst>
        </pc:cxnChg>
        <pc:cxnChg chg="add">
          <ac:chgData name="VXT: Katrina Cohen, Business and Operations Manager" userId="180f22f1-3a70-4458-bd92-a5502e456fa8" providerId="ADAL" clId="{25615E2B-ADAA-4CE7-A8C2-EE761746955A}" dt="2023-05-29T10:19:14.724" v="239" actId="26606"/>
          <ac:cxnSpMkLst>
            <pc:docMk/>
            <pc:sldMk cId="2568577846" sldId="862"/>
            <ac:cxnSpMk id="37" creationId="{6C6896D1-BFB1-4C84-82DD-31073BED3F03}"/>
          </ac:cxnSpMkLst>
        </pc:cxnChg>
      </pc:sldChg>
      <pc:sldChg chg="addSp modSp mod setBg addAnim">
        <pc:chgData name="VXT: Katrina Cohen, Business and Operations Manager" userId="180f22f1-3a70-4458-bd92-a5502e456fa8" providerId="ADAL" clId="{25615E2B-ADAA-4CE7-A8C2-EE761746955A}" dt="2023-05-29T11:41:44.763" v="921" actId="12788"/>
        <pc:sldMkLst>
          <pc:docMk/>
          <pc:sldMk cId="387742864" sldId="863"/>
        </pc:sldMkLst>
        <pc:spChg chg="mod">
          <ac:chgData name="VXT: Katrina Cohen, Business and Operations Manager" userId="180f22f1-3a70-4458-bd92-a5502e456fa8" providerId="ADAL" clId="{25615E2B-ADAA-4CE7-A8C2-EE761746955A}" dt="2023-05-29T11:41:44.763" v="921" actId="12788"/>
          <ac:spMkLst>
            <pc:docMk/>
            <pc:sldMk cId="387742864" sldId="863"/>
            <ac:spMk id="2" creationId="{00000000-0000-0000-0000-000000000000}"/>
          </ac:spMkLst>
        </pc:spChg>
        <pc:spChg chg="add">
          <ac:chgData name="VXT: Katrina Cohen, Business and Operations Manager" userId="180f22f1-3a70-4458-bd92-a5502e456fa8" providerId="ADAL" clId="{25615E2B-ADAA-4CE7-A8C2-EE761746955A}" dt="2023-05-29T11:41:17.391" v="914" actId="26606"/>
          <ac:spMkLst>
            <pc:docMk/>
            <pc:sldMk cId="387742864" sldId="863"/>
            <ac:spMk id="19" creationId="{809C0BCD-BEE9-423F-A51C-BCCD8E5EAADA}"/>
          </ac:spMkLst>
        </pc:spChg>
        <pc:spChg chg="add">
          <ac:chgData name="VXT: Katrina Cohen, Business and Operations Manager" userId="180f22f1-3a70-4458-bd92-a5502e456fa8" providerId="ADAL" clId="{25615E2B-ADAA-4CE7-A8C2-EE761746955A}" dt="2023-05-29T11:41:17.391" v="914" actId="26606"/>
          <ac:spMkLst>
            <pc:docMk/>
            <pc:sldMk cId="387742864" sldId="863"/>
            <ac:spMk id="21" creationId="{9998D094-42B2-42BA-AA14-E8FBE073A5D8}"/>
          </ac:spMkLst>
        </pc:spChg>
        <pc:picChg chg="mod ord">
          <ac:chgData name="VXT: Katrina Cohen, Business and Operations Manager" userId="180f22f1-3a70-4458-bd92-a5502e456fa8" providerId="ADAL" clId="{25615E2B-ADAA-4CE7-A8C2-EE761746955A}" dt="2023-05-29T11:41:17.391" v="914" actId="26606"/>
          <ac:picMkLst>
            <pc:docMk/>
            <pc:sldMk cId="387742864" sldId="863"/>
            <ac:picMk id="14" creationId="{9646366C-0254-E61B-A3D6-AD3B1C13ED2D}"/>
          </ac:picMkLst>
        </pc:picChg>
        <pc:cxnChg chg="add">
          <ac:chgData name="VXT: Katrina Cohen, Business and Operations Manager" userId="180f22f1-3a70-4458-bd92-a5502e456fa8" providerId="ADAL" clId="{25615E2B-ADAA-4CE7-A8C2-EE761746955A}" dt="2023-05-29T11:41:17.391" v="914" actId="26606"/>
          <ac:cxnSpMkLst>
            <pc:docMk/>
            <pc:sldMk cId="387742864" sldId="863"/>
            <ac:cxnSpMk id="23" creationId="{8465D64B-59F4-4BDC-B833-A17EF1E04697}"/>
          </ac:cxnSpMkLst>
        </pc:cxnChg>
        <pc:cxnChg chg="add">
          <ac:chgData name="VXT: Katrina Cohen, Business and Operations Manager" userId="180f22f1-3a70-4458-bd92-a5502e456fa8" providerId="ADAL" clId="{25615E2B-ADAA-4CE7-A8C2-EE761746955A}" dt="2023-05-29T11:41:17.391" v="914" actId="26606"/>
          <ac:cxnSpMkLst>
            <pc:docMk/>
            <pc:sldMk cId="387742864" sldId="863"/>
            <ac:cxnSpMk id="25" creationId="{63FED537-3AF1-4C36-9904-77B6A54D27B5}"/>
          </ac:cxnSpMkLst>
        </pc:cxnChg>
      </pc:sldChg>
      <pc:sldChg chg="addSp delSp modSp add mod">
        <pc:chgData name="VXT: Katrina Cohen, Business and Operations Manager" userId="180f22f1-3a70-4458-bd92-a5502e456fa8" providerId="ADAL" clId="{25615E2B-ADAA-4CE7-A8C2-EE761746955A}" dt="2023-05-29T10:38:57.777" v="429" actId="20577"/>
        <pc:sldMkLst>
          <pc:docMk/>
          <pc:sldMk cId="299508320" sldId="864"/>
        </pc:sldMkLst>
        <pc:spChg chg="mod">
          <ac:chgData name="VXT: Katrina Cohen, Business and Operations Manager" userId="180f22f1-3a70-4458-bd92-a5502e456fa8" providerId="ADAL" clId="{25615E2B-ADAA-4CE7-A8C2-EE761746955A}" dt="2023-05-29T10:38:57.777" v="429" actId="20577"/>
          <ac:spMkLst>
            <pc:docMk/>
            <pc:sldMk cId="299508320" sldId="864"/>
            <ac:spMk id="2" creationId="{00000000-0000-0000-0000-000000000000}"/>
          </ac:spMkLst>
        </pc:spChg>
        <pc:spChg chg="del">
          <ac:chgData name="VXT: Katrina Cohen, Business and Operations Manager" userId="180f22f1-3a70-4458-bd92-a5502e456fa8" providerId="ADAL" clId="{25615E2B-ADAA-4CE7-A8C2-EE761746955A}" dt="2023-05-29T10:21:02.287" v="244" actId="26606"/>
          <ac:spMkLst>
            <pc:docMk/>
            <pc:sldMk cId="299508320" sldId="864"/>
            <ac:spMk id="9" creationId="{809C0BCD-BEE9-423F-A51C-BCCD8E5EAADA}"/>
          </ac:spMkLst>
        </pc:spChg>
        <pc:spChg chg="del">
          <ac:chgData name="VXT: Katrina Cohen, Business and Operations Manager" userId="180f22f1-3a70-4458-bd92-a5502e456fa8" providerId="ADAL" clId="{25615E2B-ADAA-4CE7-A8C2-EE761746955A}" dt="2023-05-29T10:21:02.287" v="244" actId="26606"/>
          <ac:spMkLst>
            <pc:docMk/>
            <pc:sldMk cId="299508320" sldId="864"/>
            <ac:spMk id="11" creationId="{9998D094-42B2-42BA-AA14-E8FBE073A5D8}"/>
          </ac:spMkLst>
        </pc:spChg>
        <pc:spChg chg="add">
          <ac:chgData name="VXT: Katrina Cohen, Business and Operations Manager" userId="180f22f1-3a70-4458-bd92-a5502e456fa8" providerId="ADAL" clId="{25615E2B-ADAA-4CE7-A8C2-EE761746955A}" dt="2023-05-29T10:21:02.287" v="244" actId="26606"/>
          <ac:spMkLst>
            <pc:docMk/>
            <pc:sldMk cId="299508320" sldId="864"/>
            <ac:spMk id="20" creationId="{79CBD3C9-4E66-426D-948E-7CF4778107E8}"/>
          </ac:spMkLst>
        </pc:spChg>
        <pc:spChg chg="add">
          <ac:chgData name="VXT: Katrina Cohen, Business and Operations Manager" userId="180f22f1-3a70-4458-bd92-a5502e456fa8" providerId="ADAL" clId="{25615E2B-ADAA-4CE7-A8C2-EE761746955A}" dt="2023-05-29T10:21:02.287" v="244" actId="26606"/>
          <ac:spMkLst>
            <pc:docMk/>
            <pc:sldMk cId="299508320" sldId="864"/>
            <ac:spMk id="22" creationId="{DDB95FCF-AD96-482F-9FB8-CD95725E6EFF}"/>
          </ac:spMkLst>
        </pc:spChg>
        <pc:spChg chg="add">
          <ac:chgData name="VXT: Katrina Cohen, Business and Operations Manager" userId="180f22f1-3a70-4458-bd92-a5502e456fa8" providerId="ADAL" clId="{25615E2B-ADAA-4CE7-A8C2-EE761746955A}" dt="2023-05-29T10:21:02.287" v="244" actId="26606"/>
          <ac:spMkLst>
            <pc:docMk/>
            <pc:sldMk cId="299508320" sldId="864"/>
            <ac:spMk id="28" creationId="{8A2FDFB1-2B6D-49EB-B6C0-FA923806E0AF}"/>
          </ac:spMkLst>
        </pc:spChg>
        <pc:picChg chg="mod">
          <ac:chgData name="VXT: Katrina Cohen, Business and Operations Manager" userId="180f22f1-3a70-4458-bd92-a5502e456fa8" providerId="ADAL" clId="{25615E2B-ADAA-4CE7-A8C2-EE761746955A}" dt="2023-05-29T10:21:02.287" v="244" actId="26606"/>
          <ac:picMkLst>
            <pc:docMk/>
            <pc:sldMk cId="299508320" sldId="864"/>
            <ac:picMk id="4" creationId="{605C58C9-3971-AD2E-3AD5-1FAFD395F5F8}"/>
          </ac:picMkLst>
        </pc:picChg>
        <pc:cxnChg chg="del">
          <ac:chgData name="VXT: Katrina Cohen, Business and Operations Manager" userId="180f22f1-3a70-4458-bd92-a5502e456fa8" providerId="ADAL" clId="{25615E2B-ADAA-4CE7-A8C2-EE761746955A}" dt="2023-05-29T10:21:02.287" v="244" actId="26606"/>
          <ac:cxnSpMkLst>
            <pc:docMk/>
            <pc:sldMk cId="299508320" sldId="864"/>
            <ac:cxnSpMk id="13" creationId="{8465D64B-59F4-4BDC-B833-A17EF1E04697}"/>
          </ac:cxnSpMkLst>
        </pc:cxnChg>
        <pc:cxnChg chg="del">
          <ac:chgData name="VXT: Katrina Cohen, Business and Operations Manager" userId="180f22f1-3a70-4458-bd92-a5502e456fa8" providerId="ADAL" clId="{25615E2B-ADAA-4CE7-A8C2-EE761746955A}" dt="2023-05-29T10:21:02.287" v="244" actId="26606"/>
          <ac:cxnSpMkLst>
            <pc:docMk/>
            <pc:sldMk cId="299508320" sldId="864"/>
            <ac:cxnSpMk id="15" creationId="{63FED537-3AF1-4C36-9904-77B6A54D27B5}"/>
          </ac:cxnSpMkLst>
        </pc:cxnChg>
        <pc:cxnChg chg="add">
          <ac:chgData name="VXT: Katrina Cohen, Business and Operations Manager" userId="180f22f1-3a70-4458-bd92-a5502e456fa8" providerId="ADAL" clId="{25615E2B-ADAA-4CE7-A8C2-EE761746955A}" dt="2023-05-29T10:21:02.287" v="244" actId="26606"/>
          <ac:cxnSpMkLst>
            <pc:docMk/>
            <pc:sldMk cId="299508320" sldId="864"/>
            <ac:cxnSpMk id="24" creationId="{64EEEC00-AD80-4734-BEE6-04CBDEC830C9}"/>
          </ac:cxnSpMkLst>
        </pc:cxnChg>
        <pc:cxnChg chg="add">
          <ac:chgData name="VXT: Katrina Cohen, Business and Operations Manager" userId="180f22f1-3a70-4458-bd92-a5502e456fa8" providerId="ADAL" clId="{25615E2B-ADAA-4CE7-A8C2-EE761746955A}" dt="2023-05-29T10:21:02.287" v="244" actId="26606"/>
          <ac:cxnSpMkLst>
            <pc:docMk/>
            <pc:sldMk cId="299508320" sldId="864"/>
            <ac:cxnSpMk id="26" creationId="{6C6896D1-BFB1-4C84-82DD-31073BED3F03}"/>
          </ac:cxnSpMkLst>
        </pc:cxnChg>
      </pc:sldChg>
      <pc:sldChg chg="add del ord">
        <pc:chgData name="VXT: Katrina Cohen, Business and Operations Manager" userId="180f22f1-3a70-4458-bd92-a5502e456fa8" providerId="ADAL" clId="{25615E2B-ADAA-4CE7-A8C2-EE761746955A}" dt="2023-05-29T09:36:36.286" v="130" actId="2890"/>
        <pc:sldMkLst>
          <pc:docMk/>
          <pc:sldMk cId="833915365" sldId="864"/>
        </pc:sldMkLst>
      </pc:sldChg>
      <pc:sldChg chg="modSp add mod ord">
        <pc:chgData name="VXT: Katrina Cohen, Business and Operations Manager" userId="180f22f1-3a70-4458-bd92-a5502e456fa8" providerId="ADAL" clId="{25615E2B-ADAA-4CE7-A8C2-EE761746955A}" dt="2023-05-29T11:50:50.272" v="1000" actId="113"/>
        <pc:sldMkLst>
          <pc:docMk/>
          <pc:sldMk cId="2439147992" sldId="865"/>
        </pc:sldMkLst>
        <pc:spChg chg="mod">
          <ac:chgData name="VXT: Katrina Cohen, Business and Operations Manager" userId="180f22f1-3a70-4458-bd92-a5502e456fa8" providerId="ADAL" clId="{25615E2B-ADAA-4CE7-A8C2-EE761746955A}" dt="2023-05-29T11:50:50.272" v="1000" actId="113"/>
          <ac:spMkLst>
            <pc:docMk/>
            <pc:sldMk cId="2439147992" sldId="865"/>
            <ac:spMk id="26" creationId="{20ABC0B3-8E81-45B3-840B-2B44817FEABC}"/>
          </ac:spMkLst>
        </pc:spChg>
      </pc:sldChg>
      <pc:sldMasterChg chg="modSldLayout">
        <pc:chgData name="VXT: Katrina Cohen, Business and Operations Manager" userId="180f22f1-3a70-4458-bd92-a5502e456fa8" providerId="ADAL" clId="{25615E2B-ADAA-4CE7-A8C2-EE761746955A}" dt="2023-05-29T09:13:21.111" v="0"/>
        <pc:sldMasterMkLst>
          <pc:docMk/>
          <pc:sldMasterMk cId="2806845414" sldId="2147483884"/>
        </pc:sldMasterMkLst>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1082439846" sldId="2147483901"/>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1082439846" sldId="2147483901"/>
              <ac:spMk id="14" creationId="{6A021AF7-4044-A644-8DB8-495F263390D0}"/>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082439846" sldId="2147483901"/>
              <ac:spMk id="15" creationId="{D2DFDB14-A8D5-F944-A91C-960A5C2F22AF}"/>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082439846" sldId="2147483901"/>
              <ac:spMk id="16" creationId="{B7735FBC-8FBF-9947-B380-14D44D2206B1}"/>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082439846" sldId="2147483901"/>
              <ac:spMk id="17" creationId="{17B7C303-8734-B141-AF0D-2945DA349FBD}"/>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082439846" sldId="2147483901"/>
              <ac:spMk id="18" creationId="{67914AE0-93F2-8346-B885-5734D2B694B2}"/>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1082439846" sldId="2147483901"/>
              <ac:picMk id="8" creationId="{00457BE0-44E9-4BB7-A850-455895BDA1FB}"/>
            </ac:picMkLst>
          </pc:picChg>
          <pc:picChg chg="del">
            <ac:chgData name="VXT: Katrina Cohen, Business and Operations Manager" userId="180f22f1-3a70-4458-bd92-a5502e456fa8" providerId="ADAL" clId="{25615E2B-ADAA-4CE7-A8C2-EE761746955A}" dt="2023-05-29T09:13:21.111" v="0"/>
            <ac:picMkLst>
              <pc:docMk/>
              <pc:sldMasterMk cId="2806845414" sldId="2147483884"/>
              <pc:sldLayoutMk cId="1082439846" sldId="2147483901"/>
              <ac:picMk id="10" creationId="{7982B5D9-CA6C-4E59-83AE-C6A65C853197}"/>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4174796968" sldId="2147483902"/>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4174796968" sldId="2147483902"/>
              <ac:spMk id="11" creationId="{6FFCA020-4282-7D4F-AD59-3DEA5E91ADAB}"/>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4174796968" sldId="2147483902"/>
              <ac:spMk id="12" creationId="{653A8DFA-7BAB-7F45-AC35-E4D26BDBC78A}"/>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4174796968" sldId="2147483902"/>
              <ac:spMk id="13" creationId="{97418687-D621-0443-9593-F546524940B3}"/>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4174796968" sldId="2147483902"/>
              <ac:picMk id="7" creationId="{5BD91DD3-898B-4690-AEC8-C460830FBD36}"/>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1877911108" sldId="2147483903"/>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1877911108" sldId="2147483903"/>
              <ac:spMk id="5" creationId="{E872A5F6-5449-2840-B48F-2AA85FE272A3}"/>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877911108" sldId="2147483903"/>
              <ac:spMk id="6" creationId="{2B3A8339-6DA4-E549-AEA2-9512C53F064F}"/>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877911108" sldId="2147483903"/>
              <ac:spMk id="7" creationId="{752EA775-82B0-BA48-8CA2-7A09D72EC958}"/>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1877911108" sldId="2147483903"/>
              <ac:spMk id="8" creationId="{2C6B50B5-10C1-4A40-9531-4F8DC16892F8}"/>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1877911108" sldId="2147483903"/>
              <ac:picMk id="13" creationId="{3FC58BAA-5D99-458A-8D6B-E542225E7EE7}"/>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288977981" sldId="2147483904"/>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288977981" sldId="2147483904"/>
              <ac:spMk id="11" creationId="{6FFCA020-4282-7D4F-AD59-3DEA5E91ADAB}"/>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288977981" sldId="2147483904"/>
              <ac:spMk id="12" creationId="{653A8DFA-7BAB-7F45-AC35-E4D26BDBC78A}"/>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288977981" sldId="2147483904"/>
              <ac:spMk id="13" creationId="{97418687-D621-0443-9593-F546524940B3}"/>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288977981" sldId="2147483904"/>
              <ac:picMk id="14" creationId="{44CCAACE-77F7-4B9A-A899-278705E1D608}"/>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2531036954" sldId="2147483905"/>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2531036954" sldId="2147483905"/>
              <ac:spMk id="11" creationId="{6FFCA020-4282-7D4F-AD59-3DEA5E91ADAB}"/>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2531036954" sldId="2147483905"/>
              <ac:spMk id="12" creationId="{653A8DFA-7BAB-7F45-AC35-E4D26BDBC78A}"/>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2531036954" sldId="2147483905"/>
              <ac:spMk id="13" creationId="{97418687-D621-0443-9593-F546524940B3}"/>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2531036954" sldId="2147483905"/>
              <ac:picMk id="6" creationId="{96ECA24C-6585-42E1-B47F-D0D476C3764F}"/>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3021043424" sldId="2147483906"/>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3021043424" sldId="2147483906"/>
              <ac:spMk id="13" creationId="{611FC0D0-E6E4-7645-B0C7-97FB2012039D}"/>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021043424" sldId="2147483906"/>
              <ac:spMk id="15" creationId="{BFAE6FFB-F37C-7040-87B6-654B2F44CE7A}"/>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3021043424" sldId="2147483906"/>
              <ac:picMk id="9" creationId="{7DECDD07-3495-4ABA-8792-56C1180E86A8}"/>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3721544545" sldId="2147483907"/>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3721544545" sldId="2147483907"/>
              <ac:spMk id="11" creationId="{6FFCA020-4282-7D4F-AD59-3DEA5E91ADAB}"/>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721544545" sldId="2147483907"/>
              <ac:spMk id="12" creationId="{653A8DFA-7BAB-7F45-AC35-E4D26BDBC78A}"/>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721544545" sldId="2147483907"/>
              <ac:spMk id="13" creationId="{97418687-D621-0443-9593-F546524940B3}"/>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721544545" sldId="2147483907"/>
              <ac:spMk id="19" creationId="{BEBB0DCE-DD71-FF40-B471-A617514321E6}"/>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3721544545" sldId="2147483907"/>
              <ac:picMk id="14" creationId="{1793035A-37CB-49C2-99C0-CAB6B8C5EB7A}"/>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3511502705" sldId="2147483908"/>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3511502705" sldId="2147483908"/>
              <ac:spMk id="11" creationId="{6FFCA020-4282-7D4F-AD59-3DEA5E91ADAB}"/>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511502705" sldId="2147483908"/>
              <ac:spMk id="12" creationId="{653A8DFA-7BAB-7F45-AC35-E4D26BDBC78A}"/>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3511502705" sldId="2147483908"/>
              <ac:spMk id="13" creationId="{97418687-D621-0443-9593-F546524940B3}"/>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3511502705" sldId="2147483908"/>
              <ac:picMk id="5" creationId="{C6CA9EB8-939E-4985-AF41-C9C13AE43F5D}"/>
            </ac:picMkLst>
          </pc:pic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2638819949" sldId="2147483909"/>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2638819949" sldId="2147483909"/>
              <ac:spMk id="25" creationId="{298B14A3-A5A4-2F4A-95D8-651E4818BB24}"/>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2638819949" sldId="2147483909"/>
              <ac:spMk id="26" creationId="{FA21A50F-6662-5046-B75A-1261DC14ABFA}"/>
            </ac:spMkLst>
          </pc:spChg>
          <pc:grpChg chg="del">
            <ac:chgData name="VXT: Katrina Cohen, Business and Operations Manager" userId="180f22f1-3a70-4458-bd92-a5502e456fa8" providerId="ADAL" clId="{25615E2B-ADAA-4CE7-A8C2-EE761746955A}" dt="2023-05-29T09:13:21.111" v="0"/>
            <ac:grpSpMkLst>
              <pc:docMk/>
              <pc:sldMasterMk cId="2806845414" sldId="2147483884"/>
              <pc:sldLayoutMk cId="2638819949" sldId="2147483909"/>
              <ac:grpSpMk id="13" creationId="{2FDC47F2-EE1F-4644-989A-72996AC94A96}"/>
            </ac:grpSpMkLst>
          </pc:grpChg>
          <pc:grpChg chg="del">
            <ac:chgData name="VXT: Katrina Cohen, Business and Operations Manager" userId="180f22f1-3a70-4458-bd92-a5502e456fa8" providerId="ADAL" clId="{25615E2B-ADAA-4CE7-A8C2-EE761746955A}" dt="2023-05-29T09:13:21.111" v="0"/>
            <ac:grpSpMkLst>
              <pc:docMk/>
              <pc:sldMasterMk cId="2806845414" sldId="2147483884"/>
              <pc:sldLayoutMk cId="2638819949" sldId="2147483909"/>
              <ac:grpSpMk id="19" creationId="{0EC9B82D-42A0-2549-AF1A-BB955578D14E}"/>
            </ac:grpSpMkLst>
          </pc:gr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2638819949" sldId="2147483909"/>
              <ac:picMk id="24" creationId="{56C4B002-027F-4080-BC0E-CCE966DFFF5B}"/>
            </ac:picMkLst>
          </pc:picChg>
          <pc:cxnChg chg="del">
            <ac:chgData name="VXT: Katrina Cohen, Business and Operations Manager" userId="180f22f1-3a70-4458-bd92-a5502e456fa8" providerId="ADAL" clId="{25615E2B-ADAA-4CE7-A8C2-EE761746955A}" dt="2023-05-29T09:13:21.111" v="0"/>
            <ac:cxnSpMkLst>
              <pc:docMk/>
              <pc:sldMasterMk cId="2806845414" sldId="2147483884"/>
              <pc:sldLayoutMk cId="2638819949" sldId="2147483909"/>
              <ac:cxnSpMk id="9" creationId="{E81638DF-1560-0147-9FCE-648610243627}"/>
            </ac:cxnSpMkLst>
          </pc:cxnChg>
        </pc:sldLayoutChg>
        <pc:sldLayoutChg chg="delSp">
          <pc:chgData name="VXT: Katrina Cohen, Business and Operations Manager" userId="180f22f1-3a70-4458-bd92-a5502e456fa8" providerId="ADAL" clId="{25615E2B-ADAA-4CE7-A8C2-EE761746955A}" dt="2023-05-29T09:13:21.111" v="0"/>
          <pc:sldLayoutMkLst>
            <pc:docMk/>
            <pc:sldMasterMk cId="2806845414" sldId="2147483884"/>
            <pc:sldLayoutMk cId="896552542" sldId="2147483910"/>
          </pc:sldLayoutMkLst>
          <pc:spChg chg="del">
            <ac:chgData name="VXT: Katrina Cohen, Business and Operations Manager" userId="180f22f1-3a70-4458-bd92-a5502e456fa8" providerId="ADAL" clId="{25615E2B-ADAA-4CE7-A8C2-EE761746955A}" dt="2023-05-29T09:13:21.111" v="0"/>
            <ac:spMkLst>
              <pc:docMk/>
              <pc:sldMasterMk cId="2806845414" sldId="2147483884"/>
              <pc:sldLayoutMk cId="896552542" sldId="2147483910"/>
              <ac:spMk id="5" creationId="{95E5791F-3F71-BF44-BA4E-0B7D386184DC}"/>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896552542" sldId="2147483910"/>
              <ac:spMk id="7" creationId="{19AE2E01-52D8-994A-80AC-622260011952}"/>
            </ac:spMkLst>
          </pc:spChg>
          <pc:spChg chg="del">
            <ac:chgData name="VXT: Katrina Cohen, Business and Operations Manager" userId="180f22f1-3a70-4458-bd92-a5502e456fa8" providerId="ADAL" clId="{25615E2B-ADAA-4CE7-A8C2-EE761746955A}" dt="2023-05-29T09:13:21.111" v="0"/>
            <ac:spMkLst>
              <pc:docMk/>
              <pc:sldMasterMk cId="2806845414" sldId="2147483884"/>
              <pc:sldLayoutMk cId="896552542" sldId="2147483910"/>
              <ac:spMk id="8" creationId="{B8F16C36-FC88-9044-8303-4AAB2C148BA5}"/>
            </ac:spMkLst>
          </pc:spChg>
          <pc:picChg chg="del">
            <ac:chgData name="VXT: Katrina Cohen, Business and Operations Manager" userId="180f22f1-3a70-4458-bd92-a5502e456fa8" providerId="ADAL" clId="{25615E2B-ADAA-4CE7-A8C2-EE761746955A}" dt="2023-05-29T09:13:21.111" v="0"/>
            <ac:picMkLst>
              <pc:docMk/>
              <pc:sldMasterMk cId="2806845414" sldId="2147483884"/>
              <pc:sldLayoutMk cId="896552542" sldId="2147483910"/>
              <ac:picMk id="11" creationId="{BE14AB33-4D91-4210-8DA8-87D2D0547747}"/>
            </ac:picMkLst>
          </pc:picChg>
        </pc:sldLayoutChg>
      </pc:sldMasterChg>
      <pc:sldMasterChg chg="modSldLayout">
        <pc:chgData name="VXT: Katrina Cohen, Business and Operations Manager" userId="180f22f1-3a70-4458-bd92-a5502e456fa8" providerId="ADAL" clId="{25615E2B-ADAA-4CE7-A8C2-EE761746955A}" dt="2023-05-29T10:11:33.954" v="216"/>
        <pc:sldMasterMkLst>
          <pc:docMk/>
          <pc:sldMasterMk cId="1899067069" sldId="2147484005"/>
        </pc:sldMasterMkLst>
        <pc:sldLayoutChg chg="addSp delSp modSp mod">
          <pc:chgData name="VXT: Katrina Cohen, Business and Operations Manager" userId="180f22f1-3a70-4458-bd92-a5502e456fa8" providerId="ADAL" clId="{25615E2B-ADAA-4CE7-A8C2-EE761746955A}" dt="2023-05-29T10:11:33.954" v="216"/>
          <pc:sldLayoutMkLst>
            <pc:docMk/>
            <pc:sldMasterMk cId="1899067069" sldId="2147484005"/>
            <pc:sldLayoutMk cId="2122496803" sldId="2147484006"/>
          </pc:sldLayoutMkLst>
          <pc:spChg chg="del">
            <ac:chgData name="VXT: Katrina Cohen, Business and Operations Manager" userId="180f22f1-3a70-4458-bd92-a5502e456fa8" providerId="ADAL" clId="{25615E2B-ADAA-4CE7-A8C2-EE761746955A}" dt="2023-05-29T10:11:29.645" v="214"/>
            <ac:spMkLst>
              <pc:docMk/>
              <pc:sldMasterMk cId="1899067069" sldId="2147484005"/>
              <pc:sldLayoutMk cId="2122496803" sldId="2147484006"/>
              <ac:spMk id="2" creationId="{00000000-0000-0000-0000-000000000000}"/>
            </ac:spMkLst>
          </pc:spChg>
          <pc:spChg chg="del">
            <ac:chgData name="VXT: Katrina Cohen, Business and Operations Manager" userId="180f22f1-3a70-4458-bd92-a5502e456fa8" providerId="ADAL" clId="{25615E2B-ADAA-4CE7-A8C2-EE761746955A}" dt="2023-05-29T10:11:30.374" v="215"/>
            <ac:spMkLst>
              <pc:docMk/>
              <pc:sldMasterMk cId="1899067069" sldId="2147484005"/>
              <pc:sldLayoutMk cId="2122496803" sldId="2147484006"/>
              <ac:spMk id="4" creationId="{00000000-0000-0000-0000-000000000000}"/>
            </ac:spMkLst>
          </pc:spChg>
          <pc:spChg chg="del">
            <ac:chgData name="VXT: Katrina Cohen, Business and Operations Manager" userId="180f22f1-3a70-4458-bd92-a5502e456fa8" providerId="ADAL" clId="{25615E2B-ADAA-4CE7-A8C2-EE761746955A}" dt="2023-05-29T10:11:30.374" v="215"/>
            <ac:spMkLst>
              <pc:docMk/>
              <pc:sldMasterMk cId="1899067069" sldId="2147484005"/>
              <pc:sldLayoutMk cId="2122496803" sldId="2147484006"/>
              <ac:spMk id="5" creationId="{00000000-0000-0000-0000-000000000000}"/>
            </ac:spMkLst>
          </pc:spChg>
          <pc:spChg chg="del">
            <ac:chgData name="VXT: Katrina Cohen, Business and Operations Manager" userId="180f22f1-3a70-4458-bd92-a5502e456fa8" providerId="ADAL" clId="{25615E2B-ADAA-4CE7-A8C2-EE761746955A}" dt="2023-05-29T10:11:30.374" v="215"/>
            <ac:spMkLst>
              <pc:docMk/>
              <pc:sldMasterMk cId="1899067069" sldId="2147484005"/>
              <pc:sldLayoutMk cId="2122496803" sldId="2147484006"/>
              <ac:spMk id="6" creationId="{00000000-0000-0000-0000-000000000000}"/>
            </ac:spMkLst>
          </pc:spChg>
          <pc:spChg chg="add mod">
            <ac:chgData name="VXT: Katrina Cohen, Business and Operations Manager" userId="180f22f1-3a70-4458-bd92-a5502e456fa8" providerId="ADAL" clId="{25615E2B-ADAA-4CE7-A8C2-EE761746955A}" dt="2023-05-29T10:11:33.954" v="216"/>
            <ac:spMkLst>
              <pc:docMk/>
              <pc:sldMasterMk cId="1899067069" sldId="2147484005"/>
              <pc:sldLayoutMk cId="2122496803" sldId="2147484006"/>
              <ac:spMk id="9" creationId="{F5C5B24A-BCB8-E00F-1706-EC4539FB6870}"/>
            </ac:spMkLst>
          </pc:spChg>
          <pc:cxnChg chg="del">
            <ac:chgData name="VXT: Katrina Cohen, Business and Operations Manager" userId="180f22f1-3a70-4458-bd92-a5502e456fa8" providerId="ADAL" clId="{25615E2B-ADAA-4CE7-A8C2-EE761746955A}" dt="2023-05-29T10:08:58.902" v="210" actId="478"/>
            <ac:cxnSpMkLst>
              <pc:docMk/>
              <pc:sldMasterMk cId="1899067069" sldId="2147484005"/>
              <pc:sldLayoutMk cId="2122496803" sldId="2147484006"/>
              <ac:cxnSpMk id="8" creationId="{00000000-0000-0000-0000-000000000000}"/>
            </ac:cxnSpMkLst>
          </pc:cxnChg>
        </pc:sldLayoutChg>
        <pc:sldLayoutChg chg="delSp">
          <pc:chgData name="VXT: Katrina Cohen, Business and Operations Manager" userId="180f22f1-3a70-4458-bd92-a5502e456fa8" providerId="ADAL" clId="{25615E2B-ADAA-4CE7-A8C2-EE761746955A}" dt="2023-05-29T10:11:20.032" v="213"/>
          <pc:sldLayoutMkLst>
            <pc:docMk/>
            <pc:sldMasterMk cId="1899067069" sldId="2147484005"/>
            <pc:sldLayoutMk cId="590478884" sldId="2147484011"/>
          </pc:sldLayoutMkLst>
          <pc:spChg chg="del">
            <ac:chgData name="VXT: Katrina Cohen, Business and Operations Manager" userId="180f22f1-3a70-4458-bd92-a5502e456fa8" providerId="ADAL" clId="{25615E2B-ADAA-4CE7-A8C2-EE761746955A}" dt="2023-05-29T10:11:20.032" v="213"/>
            <ac:spMkLst>
              <pc:docMk/>
              <pc:sldMasterMk cId="1899067069" sldId="2147484005"/>
              <pc:sldLayoutMk cId="590478884" sldId="2147484011"/>
              <ac:spMk id="2" creationId="{00000000-0000-0000-0000-000000000000}"/>
            </ac:spMkLst>
          </pc:spChg>
          <pc:spChg chg="del">
            <ac:chgData name="VXT: Katrina Cohen, Business and Operations Manager" userId="180f22f1-3a70-4458-bd92-a5502e456fa8" providerId="ADAL" clId="{25615E2B-ADAA-4CE7-A8C2-EE761746955A}" dt="2023-05-29T10:11:18.921" v="212"/>
            <ac:spMkLst>
              <pc:docMk/>
              <pc:sldMasterMk cId="1899067069" sldId="2147484005"/>
              <pc:sldLayoutMk cId="590478884" sldId="2147484011"/>
              <ac:spMk id="3" creationId="{00000000-0000-0000-0000-000000000000}"/>
            </ac:spMkLst>
          </pc:spChg>
          <pc:spChg chg="del">
            <ac:chgData name="VXT: Katrina Cohen, Business and Operations Manager" userId="180f22f1-3a70-4458-bd92-a5502e456fa8" providerId="ADAL" clId="{25615E2B-ADAA-4CE7-A8C2-EE761746955A}" dt="2023-05-29T10:11:18.921" v="212"/>
            <ac:spMkLst>
              <pc:docMk/>
              <pc:sldMasterMk cId="1899067069" sldId="2147484005"/>
              <pc:sldLayoutMk cId="590478884" sldId="2147484011"/>
              <ac:spMk id="4" creationId="{00000000-0000-0000-0000-000000000000}"/>
            </ac:spMkLst>
          </pc:spChg>
          <pc:spChg chg="del">
            <ac:chgData name="VXT: Katrina Cohen, Business and Operations Manager" userId="180f22f1-3a70-4458-bd92-a5502e456fa8" providerId="ADAL" clId="{25615E2B-ADAA-4CE7-A8C2-EE761746955A}" dt="2023-05-29T10:11:18.921" v="212"/>
            <ac:spMkLst>
              <pc:docMk/>
              <pc:sldMasterMk cId="1899067069" sldId="2147484005"/>
              <pc:sldLayoutMk cId="590478884" sldId="2147484011"/>
              <ac:spMk id="5" creationId="{00000000-0000-0000-0000-000000000000}"/>
            </ac:spMkLst>
          </pc:spChg>
        </pc:sldLayoutChg>
      </pc:sldMasterChg>
    </pc:docChg>
  </pc:docChgLst>
  <pc:docChgLst>
    <pc:chgData name="VXT: Katrina Cohen, Business and Operations Manager" userId="180f22f1-3a70-4458-bd92-a5502e456fa8" providerId="ADAL" clId="{35D59D86-88CF-4D0C-939A-79A9384DCB46}"/>
    <pc:docChg chg="undo custSel addSld delSld modSld sldOrd">
      <pc:chgData name="VXT: Katrina Cohen, Business and Operations Manager" userId="180f22f1-3a70-4458-bd92-a5502e456fa8" providerId="ADAL" clId="{35D59D86-88CF-4D0C-939A-79A9384DCB46}" dt="2023-06-22T02:52:14.768" v="3352" actId="1036"/>
      <pc:docMkLst>
        <pc:docMk/>
      </pc:docMkLst>
      <pc:sldChg chg="modSp">
        <pc:chgData name="VXT: Katrina Cohen, Business and Operations Manager" userId="180f22f1-3a70-4458-bd92-a5502e456fa8" providerId="ADAL" clId="{35D59D86-88CF-4D0C-939A-79A9384DCB46}" dt="2023-06-19T00:17:58.242" v="322" actId="14826"/>
        <pc:sldMkLst>
          <pc:docMk/>
          <pc:sldMk cId="2502634459" sldId="297"/>
        </pc:sldMkLst>
        <pc:picChg chg="mod">
          <ac:chgData name="VXT: Katrina Cohen, Business and Operations Manager" userId="180f22f1-3a70-4458-bd92-a5502e456fa8" providerId="ADAL" clId="{35D59D86-88CF-4D0C-939A-79A9384DCB46}" dt="2023-06-19T00:17:58.242" v="322" actId="14826"/>
          <ac:picMkLst>
            <pc:docMk/>
            <pc:sldMk cId="2502634459" sldId="297"/>
            <ac:picMk id="6" creationId="{BB88280C-C6F8-FABD-789B-BFCC4E2CAA1B}"/>
          </ac:picMkLst>
        </pc:picChg>
      </pc:sldChg>
      <pc:sldChg chg="modSp mod">
        <pc:chgData name="VXT: Katrina Cohen, Business and Operations Manager" userId="180f22f1-3a70-4458-bd92-a5502e456fa8" providerId="ADAL" clId="{35D59D86-88CF-4D0C-939A-79A9384DCB46}" dt="2023-06-19T00:26:04.677" v="793" actId="14100"/>
        <pc:sldMkLst>
          <pc:docMk/>
          <pc:sldMk cId="3863554142" sldId="314"/>
        </pc:sldMkLst>
        <pc:graphicFrameChg chg="mod modGraphic">
          <ac:chgData name="VXT: Katrina Cohen, Business and Operations Manager" userId="180f22f1-3a70-4458-bd92-a5502e456fa8" providerId="ADAL" clId="{35D59D86-88CF-4D0C-939A-79A9384DCB46}" dt="2023-06-19T00:26:04.677" v="793" actId="14100"/>
          <ac:graphicFrameMkLst>
            <pc:docMk/>
            <pc:sldMk cId="3863554142" sldId="314"/>
            <ac:graphicFrameMk id="6" creationId="{00000000-0000-0000-0000-000000000000}"/>
          </ac:graphicFrameMkLst>
        </pc:graphicFrameChg>
      </pc:sldChg>
      <pc:sldChg chg="modSp mod">
        <pc:chgData name="VXT: Katrina Cohen, Business and Operations Manager" userId="180f22f1-3a70-4458-bd92-a5502e456fa8" providerId="ADAL" clId="{35D59D86-88CF-4D0C-939A-79A9384DCB46}" dt="2023-06-22T02:47:48.580" v="3191" actId="1035"/>
        <pc:sldMkLst>
          <pc:docMk/>
          <pc:sldMk cId="1294943996" sldId="315"/>
        </pc:sldMkLst>
        <pc:spChg chg="mod">
          <ac:chgData name="VXT: Katrina Cohen, Business and Operations Manager" userId="180f22f1-3a70-4458-bd92-a5502e456fa8" providerId="ADAL" clId="{35D59D86-88CF-4D0C-939A-79A9384DCB46}" dt="2023-06-22T02:47:45.022" v="3185" actId="1035"/>
          <ac:spMkLst>
            <pc:docMk/>
            <pc:sldMk cId="1294943996" sldId="315"/>
            <ac:spMk id="2" creationId="{D0985928-3E30-6F5A-2F6B-001AA8F0BD88}"/>
          </ac:spMkLst>
        </pc:spChg>
        <pc:graphicFrameChg chg="mod">
          <ac:chgData name="VXT: Katrina Cohen, Business and Operations Manager" userId="180f22f1-3a70-4458-bd92-a5502e456fa8" providerId="ADAL" clId="{35D59D86-88CF-4D0C-939A-79A9384DCB46}" dt="2023-06-22T02:47:48.580" v="3191" actId="1035"/>
          <ac:graphicFrameMkLst>
            <pc:docMk/>
            <pc:sldMk cId="1294943996" sldId="315"/>
            <ac:graphicFrameMk id="6" creationId="{00000000-0000-0000-0000-000000000000}"/>
          </ac:graphicFrameMkLst>
        </pc:graphicFrameChg>
      </pc:sldChg>
      <pc:sldChg chg="modSp mod">
        <pc:chgData name="VXT: Katrina Cohen, Business and Operations Manager" userId="180f22f1-3a70-4458-bd92-a5502e456fa8" providerId="ADAL" clId="{35D59D86-88CF-4D0C-939A-79A9384DCB46}" dt="2023-06-22T02:52:14.768" v="3352" actId="1036"/>
        <pc:sldMkLst>
          <pc:docMk/>
          <pc:sldMk cId="1878193721" sldId="316"/>
        </pc:sldMkLst>
        <pc:graphicFrameChg chg="mod">
          <ac:chgData name="VXT: Katrina Cohen, Business and Operations Manager" userId="180f22f1-3a70-4458-bd92-a5502e456fa8" providerId="ADAL" clId="{35D59D86-88CF-4D0C-939A-79A9384DCB46}" dt="2023-06-22T02:52:14.768" v="3352" actId="1036"/>
          <ac:graphicFrameMkLst>
            <pc:docMk/>
            <pc:sldMk cId="1878193721" sldId="316"/>
            <ac:graphicFrameMk id="16" creationId="{22840970-451F-4068-2CFA-DD5A2DB2D9EB}"/>
          </ac:graphicFrameMkLst>
        </pc:graphicFrameChg>
        <pc:picChg chg="mod">
          <ac:chgData name="VXT: Katrina Cohen, Business and Operations Manager" userId="180f22f1-3a70-4458-bd92-a5502e456fa8" providerId="ADAL" clId="{35D59D86-88CF-4D0C-939A-79A9384DCB46}" dt="2023-06-22T02:52:08.096" v="3346" actId="1036"/>
          <ac:picMkLst>
            <pc:docMk/>
            <pc:sldMk cId="1878193721" sldId="316"/>
            <ac:picMk id="4" creationId="{7EC31E1E-70CA-57D3-D120-C2AC2E28F0DA}"/>
          </ac:picMkLst>
        </pc:picChg>
      </pc:sldChg>
      <pc:sldChg chg="modSp mod">
        <pc:chgData name="VXT: Katrina Cohen, Business and Operations Manager" userId="180f22f1-3a70-4458-bd92-a5502e456fa8" providerId="ADAL" clId="{35D59D86-88CF-4D0C-939A-79A9384DCB46}" dt="2023-06-20T00:23:21.027" v="2885" actId="14100"/>
        <pc:sldMkLst>
          <pc:docMk/>
          <pc:sldMk cId="3654307717" sldId="827"/>
        </pc:sldMkLst>
        <pc:spChg chg="mod">
          <ac:chgData name="VXT: Katrina Cohen, Business and Operations Manager" userId="180f22f1-3a70-4458-bd92-a5502e456fa8" providerId="ADAL" clId="{35D59D86-88CF-4D0C-939A-79A9384DCB46}" dt="2023-06-20T00:23:20.398" v="2884" actId="20577"/>
          <ac:spMkLst>
            <pc:docMk/>
            <pc:sldMk cId="3654307717" sldId="827"/>
            <ac:spMk id="3" creationId="{CF395CDD-9C69-4411-BDD6-B0B43259DC77}"/>
          </ac:spMkLst>
        </pc:spChg>
        <pc:picChg chg="mod">
          <ac:chgData name="VXT: Katrina Cohen, Business and Operations Manager" userId="180f22f1-3a70-4458-bd92-a5502e456fa8" providerId="ADAL" clId="{35D59D86-88CF-4D0C-939A-79A9384DCB46}" dt="2023-06-20T00:23:21.027" v="2885" actId="14100"/>
          <ac:picMkLst>
            <pc:docMk/>
            <pc:sldMk cId="3654307717" sldId="827"/>
            <ac:picMk id="11" creationId="{7A816B5E-F243-B366-790C-90BA589028F8}"/>
          </ac:picMkLst>
        </pc:picChg>
      </pc:sldChg>
      <pc:sldChg chg="modSp mod">
        <pc:chgData name="VXT: Katrina Cohen, Business and Operations Manager" userId="180f22f1-3a70-4458-bd92-a5502e456fa8" providerId="ADAL" clId="{35D59D86-88CF-4D0C-939A-79A9384DCB46}" dt="2023-06-19T00:01:20.596" v="290" actId="113"/>
        <pc:sldMkLst>
          <pc:docMk/>
          <pc:sldMk cId="3134606424" sldId="828"/>
        </pc:sldMkLst>
        <pc:spChg chg="mod">
          <ac:chgData name="VXT: Katrina Cohen, Business and Operations Manager" userId="180f22f1-3a70-4458-bd92-a5502e456fa8" providerId="ADAL" clId="{35D59D86-88CF-4D0C-939A-79A9384DCB46}" dt="2023-06-19T00:01:20.596" v="290" actId="113"/>
          <ac:spMkLst>
            <pc:docMk/>
            <pc:sldMk cId="3134606424" sldId="828"/>
            <ac:spMk id="8" creationId="{44A55917-3384-8979-201C-D629D67D9B72}"/>
          </ac:spMkLst>
        </pc:spChg>
      </pc:sldChg>
      <pc:sldChg chg="modSp mod">
        <pc:chgData name="VXT: Katrina Cohen, Business and Operations Manager" userId="180f22f1-3a70-4458-bd92-a5502e456fa8" providerId="ADAL" clId="{35D59D86-88CF-4D0C-939A-79A9384DCB46}" dt="2023-06-18T23:47:59.737" v="6"/>
        <pc:sldMkLst>
          <pc:docMk/>
          <pc:sldMk cId="1667750086" sldId="850"/>
        </pc:sldMkLst>
        <pc:spChg chg="mod">
          <ac:chgData name="VXT: Katrina Cohen, Business and Operations Manager" userId="180f22f1-3a70-4458-bd92-a5502e456fa8" providerId="ADAL" clId="{35D59D86-88CF-4D0C-939A-79A9384DCB46}" dt="2023-06-18T23:47:59.737" v="6"/>
          <ac:spMkLst>
            <pc:docMk/>
            <pc:sldMk cId="1667750086" sldId="850"/>
            <ac:spMk id="2" creationId="{436BA4D5-CC71-4ECA-AF79-FB2673422023}"/>
          </ac:spMkLst>
        </pc:spChg>
      </pc:sldChg>
      <pc:sldChg chg="addSp delSp modSp mod">
        <pc:chgData name="VXT: Katrina Cohen, Business and Operations Manager" userId="180f22f1-3a70-4458-bd92-a5502e456fa8" providerId="ADAL" clId="{35D59D86-88CF-4D0C-939A-79A9384DCB46}" dt="2023-06-19T00:17:25.332" v="321" actId="1076"/>
        <pc:sldMkLst>
          <pc:docMk/>
          <pc:sldMk cId="3149255067" sldId="857"/>
        </pc:sldMkLst>
        <pc:spChg chg="add del">
          <ac:chgData name="VXT: Katrina Cohen, Business and Operations Manager" userId="180f22f1-3a70-4458-bd92-a5502e456fa8" providerId="ADAL" clId="{35D59D86-88CF-4D0C-939A-79A9384DCB46}" dt="2023-06-19T00:13:41.274" v="308" actId="478"/>
          <ac:spMkLst>
            <pc:docMk/>
            <pc:sldMk cId="3149255067" sldId="857"/>
            <ac:spMk id="6" creationId="{D6F6B978-F4DC-98DA-FB42-9E79DEE41A65}"/>
          </ac:spMkLst>
        </pc:spChg>
        <pc:spChg chg="add del">
          <ac:chgData name="VXT: Katrina Cohen, Business and Operations Manager" userId="180f22f1-3a70-4458-bd92-a5502e456fa8" providerId="ADAL" clId="{35D59D86-88CF-4D0C-939A-79A9384DCB46}" dt="2023-06-19T00:13:45.860" v="310" actId="478"/>
          <ac:spMkLst>
            <pc:docMk/>
            <pc:sldMk cId="3149255067" sldId="857"/>
            <ac:spMk id="8" creationId="{B6EBB2B1-7F8D-BDAA-7CD4-CCE966DA947D}"/>
          </ac:spMkLst>
        </pc:spChg>
        <pc:picChg chg="del">
          <ac:chgData name="VXT: Katrina Cohen, Business and Operations Manager" userId="180f22f1-3a70-4458-bd92-a5502e456fa8" providerId="ADAL" clId="{35D59D86-88CF-4D0C-939A-79A9384DCB46}" dt="2023-06-19T00:16:35.420" v="314" actId="478"/>
          <ac:picMkLst>
            <pc:docMk/>
            <pc:sldMk cId="3149255067" sldId="857"/>
            <ac:picMk id="4" creationId="{9613DDA5-2744-CE09-E9DA-9D643CEE72B5}"/>
          </ac:picMkLst>
        </pc:picChg>
        <pc:picChg chg="add mod modCrop">
          <ac:chgData name="VXT: Katrina Cohen, Business and Operations Manager" userId="180f22f1-3a70-4458-bd92-a5502e456fa8" providerId="ADAL" clId="{35D59D86-88CF-4D0C-939A-79A9384DCB46}" dt="2023-06-19T00:17:25.332" v="321" actId="1076"/>
          <ac:picMkLst>
            <pc:docMk/>
            <pc:sldMk cId="3149255067" sldId="857"/>
            <ac:picMk id="10" creationId="{A44F1E4E-D562-4171-2F7F-9CD0C99EBA44}"/>
          </ac:picMkLst>
        </pc:picChg>
      </pc:sldChg>
      <pc:sldChg chg="addSp delSp modSp add mod ord setBg">
        <pc:chgData name="VXT: Katrina Cohen, Business and Operations Manager" userId="180f22f1-3a70-4458-bd92-a5502e456fa8" providerId="ADAL" clId="{35D59D86-88CF-4D0C-939A-79A9384DCB46}" dt="2023-06-19T00:09:16.679" v="306"/>
        <pc:sldMkLst>
          <pc:docMk/>
          <pc:sldMk cId="1161508814" sldId="873"/>
        </pc:sldMkLst>
        <pc:spChg chg="mod">
          <ac:chgData name="VXT: Katrina Cohen, Business and Operations Manager" userId="180f22f1-3a70-4458-bd92-a5502e456fa8" providerId="ADAL" clId="{35D59D86-88CF-4D0C-939A-79A9384DCB46}" dt="2023-06-19T00:01:05.684" v="288" actId="14100"/>
          <ac:spMkLst>
            <pc:docMk/>
            <pc:sldMk cId="1161508814" sldId="873"/>
            <ac:spMk id="2" creationId="{00000000-0000-0000-0000-000000000000}"/>
          </ac:spMkLst>
        </pc:spChg>
        <pc:spChg chg="mod">
          <ac:chgData name="VXT: Katrina Cohen, Business and Operations Manager" userId="180f22f1-3a70-4458-bd92-a5502e456fa8" providerId="ADAL" clId="{35D59D86-88CF-4D0C-939A-79A9384DCB46}" dt="2023-06-18T23:59:06.593" v="276" actId="26606"/>
          <ac:spMkLst>
            <pc:docMk/>
            <pc:sldMk cId="1161508814" sldId="873"/>
            <ac:spMk id="4" creationId="{284B82C6-3F15-0650-18A7-A9E25AFE6696}"/>
          </ac:spMkLst>
        </pc:spChg>
        <pc:spChg chg="mod ord">
          <ac:chgData name="VXT: Katrina Cohen, Business and Operations Manager" userId="180f22f1-3a70-4458-bd92-a5502e456fa8" providerId="ADAL" clId="{35D59D86-88CF-4D0C-939A-79A9384DCB46}" dt="2023-06-19T00:03:05.916" v="304" actId="948"/>
          <ac:spMkLst>
            <pc:docMk/>
            <pc:sldMk cId="1161508814" sldId="873"/>
            <ac:spMk id="8" creationId="{44A55917-3384-8979-201C-D629D67D9B72}"/>
          </ac:spMkLst>
        </pc:spChg>
        <pc:spChg chg="del">
          <ac:chgData name="VXT: Katrina Cohen, Business and Operations Manager" userId="180f22f1-3a70-4458-bd92-a5502e456fa8" providerId="ADAL" clId="{35D59D86-88CF-4D0C-939A-79A9384DCB46}" dt="2023-06-18T23:59:06.593" v="276" actId="26606"/>
          <ac:spMkLst>
            <pc:docMk/>
            <pc:sldMk cId="1161508814" sldId="873"/>
            <ac:spMk id="15" creationId="{809C0BCD-BEE9-423F-A51C-BCCD8E5EAADA}"/>
          </ac:spMkLst>
        </pc:spChg>
        <pc:spChg chg="add">
          <ac:chgData name="VXT: Katrina Cohen, Business and Operations Manager" userId="180f22f1-3a70-4458-bd92-a5502e456fa8" providerId="ADAL" clId="{35D59D86-88CF-4D0C-939A-79A9384DCB46}" dt="2023-06-18T23:59:06.593" v="276" actId="26606"/>
          <ac:spMkLst>
            <pc:docMk/>
            <pc:sldMk cId="1161508814" sldId="873"/>
            <ac:spMk id="20" creationId="{809C0BCD-BEE9-423F-A51C-BCCD8E5EAADA}"/>
          </ac:spMkLst>
        </pc:spChg>
        <pc:picChg chg="mod">
          <ac:chgData name="VXT: Katrina Cohen, Business and Operations Manager" userId="180f22f1-3a70-4458-bd92-a5502e456fa8" providerId="ADAL" clId="{35D59D86-88CF-4D0C-939A-79A9384DCB46}" dt="2023-06-18T23:59:06.593" v="276" actId="26606"/>
          <ac:picMkLst>
            <pc:docMk/>
            <pc:sldMk cId="1161508814" sldId="873"/>
            <ac:picMk id="3" creationId="{941BE711-4420-CACF-E0E5-92256945341E}"/>
          </ac:picMkLst>
        </pc:picChg>
      </pc:sldChg>
      <pc:sldChg chg="modSp add mod ord">
        <pc:chgData name="VXT: Katrina Cohen, Business and Operations Manager" userId="180f22f1-3a70-4458-bd92-a5502e456fa8" providerId="ADAL" clId="{35D59D86-88CF-4D0C-939A-79A9384DCB46}" dt="2023-06-19T01:56:28.340" v="2817" actId="1076"/>
        <pc:sldMkLst>
          <pc:docMk/>
          <pc:sldMk cId="1516213696" sldId="874"/>
        </pc:sldMkLst>
        <pc:spChg chg="mod">
          <ac:chgData name="VXT: Katrina Cohen, Business and Operations Manager" userId="180f22f1-3a70-4458-bd92-a5502e456fa8" providerId="ADAL" clId="{35D59D86-88CF-4D0C-939A-79A9384DCB46}" dt="2023-06-19T01:35:44.478" v="1601" actId="1076"/>
          <ac:spMkLst>
            <pc:docMk/>
            <pc:sldMk cId="1516213696" sldId="874"/>
            <ac:spMk id="2" creationId="{19BD1193-0875-B39B-B6F4-30E552A6F7D7}"/>
          </ac:spMkLst>
        </pc:spChg>
        <pc:graphicFrameChg chg="mod">
          <ac:chgData name="VXT: Katrina Cohen, Business and Operations Manager" userId="180f22f1-3a70-4458-bd92-a5502e456fa8" providerId="ADAL" clId="{35D59D86-88CF-4D0C-939A-79A9384DCB46}" dt="2023-06-19T01:56:28.340" v="2817" actId="1076"/>
          <ac:graphicFrameMkLst>
            <pc:docMk/>
            <pc:sldMk cId="1516213696" sldId="874"/>
            <ac:graphicFrameMk id="6" creationId="{00000000-0000-0000-0000-000000000000}"/>
          </ac:graphicFrameMkLst>
        </pc:graphicFrameChg>
      </pc:sldChg>
      <pc:sldChg chg="modSp add del mod ord">
        <pc:chgData name="VXT: Katrina Cohen, Business and Operations Manager" userId="180f22f1-3a70-4458-bd92-a5502e456fa8" providerId="ADAL" clId="{35D59D86-88CF-4D0C-939A-79A9384DCB46}" dt="2023-06-19T01:28:39.122" v="1021" actId="2696"/>
        <pc:sldMkLst>
          <pc:docMk/>
          <pc:sldMk cId="2097476235" sldId="874"/>
        </pc:sldMkLst>
        <pc:spChg chg="mod">
          <ac:chgData name="VXT: Katrina Cohen, Business and Operations Manager" userId="180f22f1-3a70-4458-bd92-a5502e456fa8" providerId="ADAL" clId="{35D59D86-88CF-4D0C-939A-79A9384DCB46}" dt="2023-06-19T01:26:25.160" v="1014" actId="20577"/>
          <ac:spMkLst>
            <pc:docMk/>
            <pc:sldMk cId="2097476235" sldId="874"/>
            <ac:spMk id="26" creationId="{20ABC0B3-8E81-45B3-840B-2B44817FEABC}"/>
          </ac:spMkLst>
        </pc:spChg>
        <pc:graphicFrameChg chg="mod">
          <ac:chgData name="VXT: Katrina Cohen, Business and Operations Manager" userId="180f22f1-3a70-4458-bd92-a5502e456fa8" providerId="ADAL" clId="{35D59D86-88CF-4D0C-939A-79A9384DCB46}" dt="2023-06-19T01:27:40.151" v="1020" actId="478"/>
          <ac:graphicFrameMkLst>
            <pc:docMk/>
            <pc:sldMk cId="2097476235" sldId="874"/>
            <ac:graphicFrameMk id="4" creationId="{32156D84-DDAF-4249-A9ED-18A045BB1336}"/>
          </ac:graphicFrameMkLst>
        </pc:graphicFrameChg>
      </pc:sldChg>
      <pc:sldChg chg="modSp add del mod ord">
        <pc:chgData name="VXT: Katrina Cohen, Business and Operations Manager" userId="180f22f1-3a70-4458-bd92-a5502e456fa8" providerId="ADAL" clId="{35D59D86-88CF-4D0C-939A-79A9384DCB46}" dt="2023-06-19T01:25:33.151" v="983" actId="2696"/>
        <pc:sldMkLst>
          <pc:docMk/>
          <pc:sldMk cId="2711915602" sldId="874"/>
        </pc:sldMkLst>
        <pc:spChg chg="mod">
          <ac:chgData name="VXT: Katrina Cohen, Business and Operations Manager" userId="180f22f1-3a70-4458-bd92-a5502e456fa8" providerId="ADAL" clId="{35D59D86-88CF-4D0C-939A-79A9384DCB46}" dt="2023-06-19T01:23:14.903" v="869" actId="20577"/>
          <ac:spMkLst>
            <pc:docMk/>
            <pc:sldMk cId="2711915602" sldId="874"/>
            <ac:spMk id="2" creationId="{D0985928-3E30-6F5A-2F6B-001AA8F0BD88}"/>
          </ac:spMkLst>
        </pc:spChg>
        <pc:graphicFrameChg chg="mod">
          <ac:chgData name="VXT: Katrina Cohen, Business and Operations Manager" userId="180f22f1-3a70-4458-bd92-a5502e456fa8" providerId="ADAL" clId="{35D59D86-88CF-4D0C-939A-79A9384DCB46}" dt="2023-06-19T01:25:14.099" v="982" actId="12"/>
          <ac:graphicFrameMkLst>
            <pc:docMk/>
            <pc:sldMk cId="2711915602" sldId="874"/>
            <ac:graphicFrameMk id="6" creationId="{00000000-0000-0000-0000-000000000000}"/>
          </ac:graphicFrameMkLst>
        </pc:graphicFrameChg>
      </pc:sldChg>
      <pc:sldChg chg="addSp delSp modSp add mod setBg">
        <pc:chgData name="VXT: Katrina Cohen, Business and Operations Manager" userId="180f22f1-3a70-4458-bd92-a5502e456fa8" providerId="ADAL" clId="{35D59D86-88CF-4D0C-939A-79A9384DCB46}" dt="2023-06-20T01:08:40.071" v="3154" actId="1076"/>
        <pc:sldMkLst>
          <pc:docMk/>
          <pc:sldMk cId="1937468269" sldId="875"/>
        </pc:sldMkLst>
        <pc:spChg chg="mod">
          <ac:chgData name="VXT: Katrina Cohen, Business and Operations Manager" userId="180f22f1-3a70-4458-bd92-a5502e456fa8" providerId="ADAL" clId="{35D59D86-88CF-4D0C-939A-79A9384DCB46}" dt="2023-06-20T00:48:42.874" v="3104" actId="26606"/>
          <ac:spMkLst>
            <pc:docMk/>
            <pc:sldMk cId="1937468269" sldId="875"/>
            <ac:spMk id="2" creationId="{2A355F3D-6CE1-1A25-5FD9-E53DFBBD6FC5}"/>
          </ac:spMkLst>
        </pc:spChg>
        <pc:spChg chg="mod">
          <ac:chgData name="VXT: Katrina Cohen, Business and Operations Manager" userId="180f22f1-3a70-4458-bd92-a5502e456fa8" providerId="ADAL" clId="{35D59D86-88CF-4D0C-939A-79A9384DCB46}" dt="2023-06-20T01:08:40.071" v="3154" actId="1076"/>
          <ac:spMkLst>
            <pc:docMk/>
            <pc:sldMk cId="1937468269" sldId="875"/>
            <ac:spMk id="3" creationId="{CF395CDD-9C69-4411-BDD6-B0B43259DC77}"/>
          </ac:spMkLst>
        </pc:spChg>
        <pc:spChg chg="mod">
          <ac:chgData name="VXT: Katrina Cohen, Business and Operations Manager" userId="180f22f1-3a70-4458-bd92-a5502e456fa8" providerId="ADAL" clId="{35D59D86-88CF-4D0C-939A-79A9384DCB46}" dt="2023-06-20T01:06:24.957" v="3147" actId="1076"/>
          <ac:spMkLst>
            <pc:docMk/>
            <pc:sldMk cId="1937468269" sldId="875"/>
            <ac:spMk id="4" creationId="{C0F0F538-0B91-4001-A042-555AF0B6B1ED}"/>
          </ac:spMkLst>
        </pc:spChg>
        <pc:spChg chg="add del mod">
          <ac:chgData name="VXT: Katrina Cohen, Business and Operations Manager" userId="180f22f1-3a70-4458-bd92-a5502e456fa8" providerId="ADAL" clId="{35D59D86-88CF-4D0C-939A-79A9384DCB46}" dt="2023-06-20T00:23:41.534" v="2888" actId="478"/>
          <ac:spMkLst>
            <pc:docMk/>
            <pc:sldMk cId="1937468269" sldId="875"/>
            <ac:spMk id="6" creationId="{DFD84107-98D8-6BE7-4A38-9FEFC2FEC92D}"/>
          </ac:spMkLst>
        </pc:spChg>
        <pc:spChg chg="del">
          <ac:chgData name="VXT: Katrina Cohen, Business and Operations Manager" userId="180f22f1-3a70-4458-bd92-a5502e456fa8" providerId="ADAL" clId="{35D59D86-88CF-4D0C-939A-79A9384DCB46}" dt="2023-06-20T00:48:42.874" v="3104" actId="26606"/>
          <ac:spMkLst>
            <pc:docMk/>
            <pc:sldMk cId="1937468269" sldId="875"/>
            <ac:spMk id="21" creationId="{79CBD3C9-4E66-426D-948E-7CF4778107E8}"/>
          </ac:spMkLst>
        </pc:spChg>
        <pc:spChg chg="del">
          <ac:chgData name="VXT: Katrina Cohen, Business and Operations Manager" userId="180f22f1-3a70-4458-bd92-a5502e456fa8" providerId="ADAL" clId="{35D59D86-88CF-4D0C-939A-79A9384DCB46}" dt="2023-06-20T00:48:42.874" v="3104" actId="26606"/>
          <ac:spMkLst>
            <pc:docMk/>
            <pc:sldMk cId="1937468269" sldId="875"/>
            <ac:spMk id="23" creationId="{E9271C28-7496-4447-8541-7B39F5E9480A}"/>
          </ac:spMkLst>
        </pc:spChg>
        <pc:spChg chg="add">
          <ac:chgData name="VXT: Katrina Cohen, Business and Operations Manager" userId="180f22f1-3a70-4458-bd92-a5502e456fa8" providerId="ADAL" clId="{35D59D86-88CF-4D0C-939A-79A9384DCB46}" dt="2023-06-20T00:48:42.874" v="3104" actId="26606"/>
          <ac:spMkLst>
            <pc:docMk/>
            <pc:sldMk cId="1937468269" sldId="875"/>
            <ac:spMk id="28" creationId="{79CBD3C9-4E66-426D-948E-7CF4778107E8}"/>
          </ac:spMkLst>
        </pc:spChg>
        <pc:spChg chg="add">
          <ac:chgData name="VXT: Katrina Cohen, Business and Operations Manager" userId="180f22f1-3a70-4458-bd92-a5502e456fa8" providerId="ADAL" clId="{35D59D86-88CF-4D0C-939A-79A9384DCB46}" dt="2023-06-20T00:48:42.874" v="3104" actId="26606"/>
          <ac:spMkLst>
            <pc:docMk/>
            <pc:sldMk cId="1937468269" sldId="875"/>
            <ac:spMk id="30" creationId="{B086532B-5A3E-44A5-A0C2-22A0DB316C40}"/>
          </ac:spMkLst>
        </pc:spChg>
        <pc:picChg chg="add del mod ord">
          <ac:chgData name="VXT: Katrina Cohen, Business and Operations Manager" userId="180f22f1-3a70-4458-bd92-a5502e456fa8" providerId="ADAL" clId="{35D59D86-88CF-4D0C-939A-79A9384DCB46}" dt="2023-06-20T01:08:30.455" v="3152" actId="1076"/>
          <ac:picMkLst>
            <pc:docMk/>
            <pc:sldMk cId="1937468269" sldId="875"/>
            <ac:picMk id="11" creationId="{7A816B5E-F243-B366-790C-90BA589028F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ata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709987-EB72-4FC2-A1DC-8BDF001E7800}"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441A2E85-8BF7-48F2-91F7-C4A036D607D8}">
      <dgm:prSet/>
      <dgm:spPr/>
      <dgm:t>
        <a:bodyPr/>
        <a:lstStyle/>
        <a:p>
          <a:pPr>
            <a:lnSpc>
              <a:spcPct val="100000"/>
            </a:lnSpc>
            <a:defRPr cap="all"/>
          </a:pPr>
          <a:r>
            <a:rPr lang="en-AU" b="0" i="0"/>
            <a:t>TRAINER Introductions</a:t>
          </a:r>
          <a:endParaRPr lang="en-US"/>
        </a:p>
      </dgm:t>
    </dgm:pt>
    <dgm:pt modelId="{71E5DCC7-F1C8-4FBE-B86A-134528FDE298}" type="parTrans" cxnId="{C13B28B5-882A-4E2C-8C9A-DAEC509E6FEA}">
      <dgm:prSet/>
      <dgm:spPr/>
      <dgm:t>
        <a:bodyPr/>
        <a:lstStyle/>
        <a:p>
          <a:endParaRPr lang="en-US"/>
        </a:p>
      </dgm:t>
    </dgm:pt>
    <dgm:pt modelId="{E922C72A-E505-432A-ADB4-65E93052CB89}" type="sibTrans" cxnId="{C13B28B5-882A-4E2C-8C9A-DAEC509E6FEA}">
      <dgm:prSet/>
      <dgm:spPr/>
      <dgm:t>
        <a:bodyPr/>
        <a:lstStyle/>
        <a:p>
          <a:endParaRPr lang="en-US"/>
        </a:p>
      </dgm:t>
    </dgm:pt>
    <dgm:pt modelId="{1DD4C8E2-F965-4116-A389-164E41BBE66B}">
      <dgm:prSet/>
      <dgm:spPr/>
      <dgm:t>
        <a:bodyPr/>
        <a:lstStyle/>
        <a:p>
          <a:pPr>
            <a:lnSpc>
              <a:spcPct val="100000"/>
            </a:lnSpc>
            <a:defRPr cap="all"/>
          </a:pPr>
          <a:r>
            <a:rPr lang="en-AU" b="0" i="0"/>
            <a:t>Participant Introductions</a:t>
          </a:r>
          <a:endParaRPr lang="en-US"/>
        </a:p>
      </dgm:t>
    </dgm:pt>
    <dgm:pt modelId="{245454B1-3D6F-46D5-AA6D-157186414219}" type="parTrans" cxnId="{31DFF27C-AE41-4D91-BCF0-4F4482E223EB}">
      <dgm:prSet/>
      <dgm:spPr/>
      <dgm:t>
        <a:bodyPr/>
        <a:lstStyle/>
        <a:p>
          <a:endParaRPr lang="en-US"/>
        </a:p>
      </dgm:t>
    </dgm:pt>
    <dgm:pt modelId="{83BAB8F5-FFC0-4259-933F-1FA2AF9BEE35}" type="sibTrans" cxnId="{31DFF27C-AE41-4D91-BCF0-4F4482E223EB}">
      <dgm:prSet/>
      <dgm:spPr/>
      <dgm:t>
        <a:bodyPr/>
        <a:lstStyle/>
        <a:p>
          <a:endParaRPr lang="en-US"/>
        </a:p>
      </dgm:t>
    </dgm:pt>
    <dgm:pt modelId="{5422D7D3-A980-427B-8641-8F522F4FEE76}" type="pres">
      <dgm:prSet presAssocID="{D0709987-EB72-4FC2-A1DC-8BDF001E7800}" presName="root" presStyleCnt="0">
        <dgm:presLayoutVars>
          <dgm:dir/>
          <dgm:resizeHandles val="exact"/>
        </dgm:presLayoutVars>
      </dgm:prSet>
      <dgm:spPr/>
    </dgm:pt>
    <dgm:pt modelId="{9B971C00-6986-48E5-BD13-D1092EE016F5}" type="pres">
      <dgm:prSet presAssocID="{441A2E85-8BF7-48F2-91F7-C4A036D607D8}" presName="compNode" presStyleCnt="0"/>
      <dgm:spPr/>
    </dgm:pt>
    <dgm:pt modelId="{D13172FE-F91C-4A7A-A787-9964086F3147}" type="pres">
      <dgm:prSet presAssocID="{441A2E85-8BF7-48F2-91F7-C4A036D607D8}" presName="iconBgRect" presStyleLbl="bgShp" presStyleIdx="0" presStyleCnt="2"/>
      <dgm:spPr/>
    </dgm:pt>
    <dgm:pt modelId="{792F7760-2FE6-437F-A145-17969A9CB29C}" type="pres">
      <dgm:prSet presAssocID="{441A2E85-8BF7-48F2-91F7-C4A036D607D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CABCCAC-A1A8-46D7-9519-20510333F68F}" type="pres">
      <dgm:prSet presAssocID="{441A2E85-8BF7-48F2-91F7-C4A036D607D8}" presName="spaceRect" presStyleCnt="0"/>
      <dgm:spPr/>
    </dgm:pt>
    <dgm:pt modelId="{4B687E83-51AB-420B-8A6B-62D024B33ABF}" type="pres">
      <dgm:prSet presAssocID="{441A2E85-8BF7-48F2-91F7-C4A036D607D8}" presName="textRect" presStyleLbl="revTx" presStyleIdx="0" presStyleCnt="2">
        <dgm:presLayoutVars>
          <dgm:chMax val="1"/>
          <dgm:chPref val="1"/>
        </dgm:presLayoutVars>
      </dgm:prSet>
      <dgm:spPr/>
    </dgm:pt>
    <dgm:pt modelId="{0D28F1AE-B473-4100-8125-CD7C1DD46122}" type="pres">
      <dgm:prSet presAssocID="{E922C72A-E505-432A-ADB4-65E93052CB89}" presName="sibTrans" presStyleCnt="0"/>
      <dgm:spPr/>
    </dgm:pt>
    <dgm:pt modelId="{F63A0CB8-8466-465A-9DB0-DC68FDD53500}" type="pres">
      <dgm:prSet presAssocID="{1DD4C8E2-F965-4116-A389-164E41BBE66B}" presName="compNode" presStyleCnt="0"/>
      <dgm:spPr/>
    </dgm:pt>
    <dgm:pt modelId="{88ADD4A5-2B6E-43CC-ABFD-414181F45BC2}" type="pres">
      <dgm:prSet presAssocID="{1DD4C8E2-F965-4116-A389-164E41BBE66B}" presName="iconBgRect" presStyleLbl="bgShp" presStyleIdx="1" presStyleCnt="2"/>
      <dgm:spPr/>
    </dgm:pt>
    <dgm:pt modelId="{3F34DFF7-CC58-4AB5-B037-13554FC6BBD9}" type="pres">
      <dgm:prSet presAssocID="{1DD4C8E2-F965-4116-A389-164E41BBE6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66912E2-EB3F-415B-BEE5-F4FCD83809E7}" type="pres">
      <dgm:prSet presAssocID="{1DD4C8E2-F965-4116-A389-164E41BBE66B}" presName="spaceRect" presStyleCnt="0"/>
      <dgm:spPr/>
    </dgm:pt>
    <dgm:pt modelId="{44E5F98B-8D82-4445-8C4D-BCB455180C24}" type="pres">
      <dgm:prSet presAssocID="{1DD4C8E2-F965-4116-A389-164E41BBE66B}" presName="textRect" presStyleLbl="revTx" presStyleIdx="1" presStyleCnt="2">
        <dgm:presLayoutVars>
          <dgm:chMax val="1"/>
          <dgm:chPref val="1"/>
        </dgm:presLayoutVars>
      </dgm:prSet>
      <dgm:spPr/>
    </dgm:pt>
  </dgm:ptLst>
  <dgm:cxnLst>
    <dgm:cxn modelId="{3620EB55-A01C-4683-8A6A-E6E4C279F6F2}" type="presOf" srcId="{1DD4C8E2-F965-4116-A389-164E41BBE66B}" destId="{44E5F98B-8D82-4445-8C4D-BCB455180C24}" srcOrd="0" destOrd="0" presId="urn:microsoft.com/office/officeart/2018/5/layout/IconCircleLabelList"/>
    <dgm:cxn modelId="{31DFF27C-AE41-4D91-BCF0-4F4482E223EB}" srcId="{D0709987-EB72-4FC2-A1DC-8BDF001E7800}" destId="{1DD4C8E2-F965-4116-A389-164E41BBE66B}" srcOrd="1" destOrd="0" parTransId="{245454B1-3D6F-46D5-AA6D-157186414219}" sibTransId="{83BAB8F5-FFC0-4259-933F-1FA2AF9BEE35}"/>
    <dgm:cxn modelId="{C13B28B5-882A-4E2C-8C9A-DAEC509E6FEA}" srcId="{D0709987-EB72-4FC2-A1DC-8BDF001E7800}" destId="{441A2E85-8BF7-48F2-91F7-C4A036D607D8}" srcOrd="0" destOrd="0" parTransId="{71E5DCC7-F1C8-4FBE-B86A-134528FDE298}" sibTransId="{E922C72A-E505-432A-ADB4-65E93052CB89}"/>
    <dgm:cxn modelId="{80809CD8-2370-4A1F-96B2-FDC1BB7781BF}" type="presOf" srcId="{441A2E85-8BF7-48F2-91F7-C4A036D607D8}" destId="{4B687E83-51AB-420B-8A6B-62D024B33ABF}" srcOrd="0" destOrd="0" presId="urn:microsoft.com/office/officeart/2018/5/layout/IconCircleLabelList"/>
    <dgm:cxn modelId="{4DA083F6-72BF-444A-9B71-8CE1FADDF3EB}" type="presOf" srcId="{D0709987-EB72-4FC2-A1DC-8BDF001E7800}" destId="{5422D7D3-A980-427B-8641-8F522F4FEE76}" srcOrd="0" destOrd="0" presId="urn:microsoft.com/office/officeart/2018/5/layout/IconCircleLabelList"/>
    <dgm:cxn modelId="{EA5118A2-9334-4569-A418-7D0D92565569}" type="presParOf" srcId="{5422D7D3-A980-427B-8641-8F522F4FEE76}" destId="{9B971C00-6986-48E5-BD13-D1092EE016F5}" srcOrd="0" destOrd="0" presId="urn:microsoft.com/office/officeart/2018/5/layout/IconCircleLabelList"/>
    <dgm:cxn modelId="{971523F4-CFC5-49BA-9F95-D7B4611349F8}" type="presParOf" srcId="{9B971C00-6986-48E5-BD13-D1092EE016F5}" destId="{D13172FE-F91C-4A7A-A787-9964086F3147}" srcOrd="0" destOrd="0" presId="urn:microsoft.com/office/officeart/2018/5/layout/IconCircleLabelList"/>
    <dgm:cxn modelId="{7289CB06-FA1A-491A-B4A7-E8FB5EF4CE98}" type="presParOf" srcId="{9B971C00-6986-48E5-BD13-D1092EE016F5}" destId="{792F7760-2FE6-437F-A145-17969A9CB29C}" srcOrd="1" destOrd="0" presId="urn:microsoft.com/office/officeart/2018/5/layout/IconCircleLabelList"/>
    <dgm:cxn modelId="{6E55A88C-9925-4B81-B678-70EBE8C47251}" type="presParOf" srcId="{9B971C00-6986-48E5-BD13-D1092EE016F5}" destId="{5CABCCAC-A1A8-46D7-9519-20510333F68F}" srcOrd="2" destOrd="0" presId="urn:microsoft.com/office/officeart/2018/5/layout/IconCircleLabelList"/>
    <dgm:cxn modelId="{038D8603-641A-4A8A-AE23-0C8701AEF419}" type="presParOf" srcId="{9B971C00-6986-48E5-BD13-D1092EE016F5}" destId="{4B687E83-51AB-420B-8A6B-62D024B33ABF}" srcOrd="3" destOrd="0" presId="urn:microsoft.com/office/officeart/2018/5/layout/IconCircleLabelList"/>
    <dgm:cxn modelId="{F82EB5A9-AE46-4842-8A9A-F7F880B14B98}" type="presParOf" srcId="{5422D7D3-A980-427B-8641-8F522F4FEE76}" destId="{0D28F1AE-B473-4100-8125-CD7C1DD46122}" srcOrd="1" destOrd="0" presId="urn:microsoft.com/office/officeart/2018/5/layout/IconCircleLabelList"/>
    <dgm:cxn modelId="{A8EADD48-A75D-4187-A614-47B3981EDB32}" type="presParOf" srcId="{5422D7D3-A980-427B-8641-8F522F4FEE76}" destId="{F63A0CB8-8466-465A-9DB0-DC68FDD53500}" srcOrd="2" destOrd="0" presId="urn:microsoft.com/office/officeart/2018/5/layout/IconCircleLabelList"/>
    <dgm:cxn modelId="{C43BD35A-EDAB-4C8F-BC7C-CF83DF918903}" type="presParOf" srcId="{F63A0CB8-8466-465A-9DB0-DC68FDD53500}" destId="{88ADD4A5-2B6E-43CC-ABFD-414181F45BC2}" srcOrd="0" destOrd="0" presId="urn:microsoft.com/office/officeart/2018/5/layout/IconCircleLabelList"/>
    <dgm:cxn modelId="{8A4AD5AA-9341-4EFD-956E-9BDC0950229C}" type="presParOf" srcId="{F63A0CB8-8466-465A-9DB0-DC68FDD53500}" destId="{3F34DFF7-CC58-4AB5-B037-13554FC6BBD9}" srcOrd="1" destOrd="0" presId="urn:microsoft.com/office/officeart/2018/5/layout/IconCircleLabelList"/>
    <dgm:cxn modelId="{17BBA7B5-E095-4C79-8B05-7361929C5C32}" type="presParOf" srcId="{F63A0CB8-8466-465A-9DB0-DC68FDD53500}" destId="{866912E2-EB3F-415B-BEE5-F4FCD83809E7}" srcOrd="2" destOrd="0" presId="urn:microsoft.com/office/officeart/2018/5/layout/IconCircleLabelList"/>
    <dgm:cxn modelId="{994C3FBD-77BB-43F0-9285-4649402A079C}" type="presParOf" srcId="{F63A0CB8-8466-465A-9DB0-DC68FDD53500}" destId="{44E5F98B-8D82-4445-8C4D-BCB455180C24}"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485749-F125-447F-85F5-376D46CBB30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AU"/>
        </a:p>
      </dgm:t>
    </dgm:pt>
    <dgm:pt modelId="{BE8D500F-B8A8-4E7C-A2EE-98FE70FBE2EF}">
      <dgm:prSet/>
      <dgm:spPr/>
      <dgm:t>
        <a:bodyPr/>
        <a:lstStyle/>
        <a:p>
          <a:r>
            <a:rPr lang="en-AU" b="1" dirty="0"/>
            <a:t>Communication</a:t>
          </a:r>
        </a:p>
      </dgm:t>
    </dgm:pt>
    <dgm:pt modelId="{4F750C96-36D0-4003-9B31-727CECBDA028}" type="parTrans" cxnId="{12890C73-9DF4-4694-9F07-EA83BDE15F62}">
      <dgm:prSet/>
      <dgm:spPr/>
      <dgm:t>
        <a:bodyPr/>
        <a:lstStyle/>
        <a:p>
          <a:endParaRPr lang="en-AU"/>
        </a:p>
      </dgm:t>
    </dgm:pt>
    <dgm:pt modelId="{A9AB6C73-F65C-4C31-A91B-C60B22F1DDD7}" type="sibTrans" cxnId="{12890C73-9DF4-4694-9F07-EA83BDE15F62}">
      <dgm:prSet/>
      <dgm:spPr/>
      <dgm:t>
        <a:bodyPr/>
        <a:lstStyle/>
        <a:p>
          <a:endParaRPr lang="en-AU"/>
        </a:p>
      </dgm:t>
    </dgm:pt>
    <dgm:pt modelId="{97D59293-4FD7-4FDB-BF18-B563AD8CEA89}">
      <dgm:prSet custT="1"/>
      <dgm:spPr/>
      <dgm:t>
        <a:bodyPr/>
        <a:lstStyle/>
        <a:p>
          <a:r>
            <a:rPr lang="en-AU" sz="1400" dirty="0"/>
            <a:t>- Be patient and respectful while interacting with customers</a:t>
          </a:r>
        </a:p>
        <a:p>
          <a:r>
            <a:rPr lang="en-AU" sz="1400" dirty="0"/>
            <a:t>- Use clear language and speak directly to the passenger</a:t>
          </a:r>
        </a:p>
        <a:p>
          <a:r>
            <a:rPr lang="en-AU" sz="1400" dirty="0"/>
            <a:t>- Consider all forms of communication styles </a:t>
          </a:r>
        </a:p>
      </dgm:t>
    </dgm:pt>
    <dgm:pt modelId="{66053E54-C1DD-4342-886B-BE1F48C70C43}" type="parTrans" cxnId="{EA1D98AD-C19D-4EFC-9ADA-3689CAACC277}">
      <dgm:prSet/>
      <dgm:spPr/>
      <dgm:t>
        <a:bodyPr/>
        <a:lstStyle/>
        <a:p>
          <a:endParaRPr lang="en-AU"/>
        </a:p>
      </dgm:t>
    </dgm:pt>
    <dgm:pt modelId="{30955826-6EA2-4B7D-91C0-B91F61A64A72}" type="sibTrans" cxnId="{EA1D98AD-C19D-4EFC-9ADA-3689CAACC277}">
      <dgm:prSet/>
      <dgm:spPr/>
      <dgm:t>
        <a:bodyPr/>
        <a:lstStyle/>
        <a:p>
          <a:endParaRPr lang="en-AU"/>
        </a:p>
      </dgm:t>
    </dgm:pt>
    <dgm:pt modelId="{77AE090F-0FB7-4D93-AF63-C9AAFA827F91}">
      <dgm:prSet/>
      <dgm:spPr/>
      <dgm:t>
        <a:bodyPr/>
        <a:lstStyle/>
        <a:p>
          <a:r>
            <a:rPr lang="en-AU" b="1" dirty="0"/>
            <a:t>Physical Accessibility</a:t>
          </a:r>
        </a:p>
      </dgm:t>
    </dgm:pt>
    <dgm:pt modelId="{7CB5F997-0A1F-4330-B745-94395598D00E}" type="parTrans" cxnId="{B3E300B7-63AB-4D63-9FD2-518344929848}">
      <dgm:prSet/>
      <dgm:spPr/>
      <dgm:t>
        <a:bodyPr/>
        <a:lstStyle/>
        <a:p>
          <a:endParaRPr lang="en-AU"/>
        </a:p>
      </dgm:t>
    </dgm:pt>
    <dgm:pt modelId="{E5CB28FE-A8DC-47F7-9FC1-E0334DC8FF58}" type="sibTrans" cxnId="{B3E300B7-63AB-4D63-9FD2-518344929848}">
      <dgm:prSet/>
      <dgm:spPr/>
      <dgm:t>
        <a:bodyPr/>
        <a:lstStyle/>
        <a:p>
          <a:endParaRPr lang="en-AU"/>
        </a:p>
      </dgm:t>
    </dgm:pt>
    <dgm:pt modelId="{63F80F6C-8F35-41CB-8B5D-200AD9B02FF8}">
      <dgm:prSet custT="1"/>
      <dgm:spPr/>
      <dgm:t>
        <a:bodyPr/>
        <a:lstStyle/>
        <a:p>
          <a:pPr marL="88900" lvl="0" indent="-88900" algn="l" defTabSz="622300">
            <a:lnSpc>
              <a:spcPct val="90000"/>
            </a:lnSpc>
            <a:spcBef>
              <a:spcPct val="0"/>
            </a:spcBef>
            <a:spcAft>
              <a:spcPct val="35000"/>
            </a:spcAft>
            <a:buFont typeface="Arial" panose="020B0604020202020204" pitchFamily="34" charset="0"/>
            <a:buChar char="•"/>
          </a:pPr>
          <a:r>
            <a:rPr lang="en-US" sz="1400" kern="1200" dirty="0">
              <a:solidFill>
                <a:prstClr val="black">
                  <a:hueOff val="0"/>
                  <a:satOff val="0"/>
                  <a:lumOff val="0"/>
                  <a:alphaOff val="0"/>
                </a:prstClr>
              </a:solidFill>
              <a:latin typeface="Corbel" panose="020B0503020204020204"/>
              <a:ea typeface="+mn-ea"/>
              <a:cs typeface="+mn-cs"/>
            </a:rPr>
            <a:t>- Ensure you can use the vehicles accessibility features such as ramps, mobility aids or lifts for passengers using   wheelchairs</a:t>
          </a:r>
        </a:p>
        <a:p>
          <a:pPr marL="0" lvl="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 Assist passengers with boarding and disembarking, offering support as needed</a:t>
          </a:r>
        </a:p>
        <a:p>
          <a:pPr marL="88900" lvl="0" indent="-8890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Be mindful of leaving sufficient space for passengers with mobility aids and avoid blocking wheelchair ramps and designated areas</a:t>
          </a:r>
        </a:p>
        <a:p>
          <a:pPr marL="0" lvl="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Assist by helping with seatbelts and closing doors</a:t>
          </a:r>
        </a:p>
      </dgm:t>
    </dgm:pt>
    <dgm:pt modelId="{A4A99BC8-0C64-49CC-9B13-14B833DE37A3}" type="parTrans" cxnId="{2FC8DEAA-EFE9-416C-BE08-6C8249533D53}">
      <dgm:prSet/>
      <dgm:spPr/>
      <dgm:t>
        <a:bodyPr/>
        <a:lstStyle/>
        <a:p>
          <a:endParaRPr lang="en-AU"/>
        </a:p>
      </dgm:t>
    </dgm:pt>
    <dgm:pt modelId="{514828E4-F818-426C-8112-DEE1B98A8BBF}" type="sibTrans" cxnId="{2FC8DEAA-EFE9-416C-BE08-6C8249533D53}">
      <dgm:prSet/>
      <dgm:spPr/>
      <dgm:t>
        <a:bodyPr/>
        <a:lstStyle/>
        <a:p>
          <a:endParaRPr lang="en-AU"/>
        </a:p>
      </dgm:t>
    </dgm:pt>
    <dgm:pt modelId="{C3993BA7-DEF3-4201-8C64-27BB072A64E5}">
      <dgm:prSet/>
      <dgm:spPr/>
      <dgm:t>
        <a:bodyPr/>
        <a:lstStyle/>
        <a:p>
          <a:r>
            <a:rPr lang="en-US" b="1" dirty="0"/>
            <a:t>Sensitivity &amp; Empathy</a:t>
          </a:r>
          <a:endParaRPr lang="en-AU" b="1" dirty="0"/>
        </a:p>
      </dgm:t>
    </dgm:pt>
    <dgm:pt modelId="{4B126C49-A842-4547-BF10-1933784106AC}" type="parTrans" cxnId="{AA66B9D2-204F-4BA4-810B-0E09F7928B3E}">
      <dgm:prSet/>
      <dgm:spPr/>
      <dgm:t>
        <a:bodyPr/>
        <a:lstStyle/>
        <a:p>
          <a:endParaRPr lang="en-AU"/>
        </a:p>
      </dgm:t>
    </dgm:pt>
    <dgm:pt modelId="{51310021-BFAB-4D70-9A05-ED68B4C6D86C}" type="sibTrans" cxnId="{AA66B9D2-204F-4BA4-810B-0E09F7928B3E}">
      <dgm:prSet/>
      <dgm:spPr/>
      <dgm:t>
        <a:bodyPr/>
        <a:lstStyle/>
        <a:p>
          <a:endParaRPr lang="en-AU"/>
        </a:p>
      </dgm:t>
    </dgm:pt>
    <dgm:pt modelId="{E1AC1738-FDD6-4F81-83FD-0813977A9F96}">
      <dgm:prSet custT="1"/>
      <dgm:spPr/>
      <dgm:t>
        <a:bodyPr/>
        <a:lstStyle/>
        <a:p>
          <a:pPr marL="88900" indent="-88900"/>
          <a:r>
            <a:rPr lang="en-US" sz="1400" dirty="0"/>
            <a:t>- Treat passengers with disabilities as individuals with dignity and respect, acknowledging their ability rather than focusing on limitations</a:t>
          </a:r>
        </a:p>
        <a:p>
          <a:pPr marL="0"/>
          <a:r>
            <a:rPr lang="en-US" sz="1400" dirty="0"/>
            <a:t>- Be aware of the emotional and physical challenges they may face, and display empathy and understanding</a:t>
          </a:r>
        </a:p>
        <a:p>
          <a:pPr marL="0"/>
          <a:r>
            <a:rPr lang="en-US" sz="1400" dirty="0"/>
            <a:t>- Avoid making assumptions about a person’s abilities or needs based on their disability</a:t>
          </a:r>
          <a:endParaRPr lang="en-AU" sz="1400" dirty="0"/>
        </a:p>
      </dgm:t>
    </dgm:pt>
    <dgm:pt modelId="{C39655C7-7818-4651-AC86-2E90DA9ADDF8}" type="parTrans" cxnId="{D7607398-4724-4966-9669-4D1D0C9BD3B9}">
      <dgm:prSet/>
      <dgm:spPr/>
      <dgm:t>
        <a:bodyPr/>
        <a:lstStyle/>
        <a:p>
          <a:endParaRPr lang="en-AU"/>
        </a:p>
      </dgm:t>
    </dgm:pt>
    <dgm:pt modelId="{1E13924F-6054-4D7E-981B-B224F8832B57}" type="sibTrans" cxnId="{D7607398-4724-4966-9669-4D1D0C9BD3B9}">
      <dgm:prSet/>
      <dgm:spPr/>
      <dgm:t>
        <a:bodyPr/>
        <a:lstStyle/>
        <a:p>
          <a:endParaRPr lang="en-AU"/>
        </a:p>
      </dgm:t>
    </dgm:pt>
    <dgm:pt modelId="{56DB673D-6879-4870-9C65-22EEF29D8D9A}">
      <dgm:prSet/>
      <dgm:spPr/>
      <dgm:t>
        <a:bodyPr/>
        <a:lstStyle/>
        <a:p>
          <a:r>
            <a:rPr lang="en-US" b="1" dirty="0"/>
            <a:t>Assistance &amp; Support</a:t>
          </a:r>
          <a:endParaRPr lang="en-AU" b="1" dirty="0"/>
        </a:p>
      </dgm:t>
    </dgm:pt>
    <dgm:pt modelId="{B390BD14-B86B-4F7B-86A4-FFF5BDCC244E}" type="parTrans" cxnId="{E2532016-E680-4C0E-9DA9-8427EA88F89C}">
      <dgm:prSet/>
      <dgm:spPr/>
      <dgm:t>
        <a:bodyPr/>
        <a:lstStyle/>
        <a:p>
          <a:endParaRPr lang="en-AU"/>
        </a:p>
      </dgm:t>
    </dgm:pt>
    <dgm:pt modelId="{45CDBB98-89E9-45EB-9883-1AD574B06774}" type="sibTrans" cxnId="{E2532016-E680-4C0E-9DA9-8427EA88F89C}">
      <dgm:prSet/>
      <dgm:spPr/>
      <dgm:t>
        <a:bodyPr/>
        <a:lstStyle/>
        <a:p>
          <a:endParaRPr lang="en-AU"/>
        </a:p>
      </dgm:t>
    </dgm:pt>
    <dgm:pt modelId="{750BD98D-F5E5-4CED-A31B-C99BCA5E7DF0}">
      <dgm:prSet custT="1"/>
      <dgm:spPr/>
      <dgm:t>
        <a:bodyPr/>
        <a:lstStyle/>
        <a:p>
          <a:pPr marL="0"/>
          <a:r>
            <a:rPr lang="en-US" sz="1400" dirty="0"/>
            <a:t>- Offer assistance, but always ask before providing help. Respect the passenger’s autonomy and independence</a:t>
          </a:r>
        </a:p>
        <a:p>
          <a:pPr marL="0"/>
          <a:r>
            <a:rPr lang="en-US" sz="1400" dirty="0"/>
            <a:t>- Be prepared to help secure mobility aids or adjust seatbelts if requested</a:t>
          </a:r>
        </a:p>
        <a:p>
          <a:pPr marL="88900" indent="-88900"/>
          <a:r>
            <a:rPr lang="en-US" sz="1400" dirty="0"/>
            <a:t>- </a:t>
          </a:r>
          <a:r>
            <a:rPr lang="en-US" sz="1400" dirty="0" err="1"/>
            <a:t>Familiarise</a:t>
          </a:r>
          <a:r>
            <a:rPr lang="en-US" sz="1400" dirty="0"/>
            <a:t> yourself with local accessibility resources, such as accessible venues or </a:t>
          </a:r>
          <a:r>
            <a:rPr lang="en-US" sz="1400" dirty="0" err="1"/>
            <a:t>organisations</a:t>
          </a:r>
          <a:r>
            <a:rPr lang="en-US" sz="1400" dirty="0"/>
            <a:t> that provide support to people with disabilities</a:t>
          </a:r>
        </a:p>
        <a:p>
          <a:pPr marL="0"/>
          <a:r>
            <a:rPr lang="en-US" sz="1400" dirty="0"/>
            <a:t>- Accommodate and welcome assistant animals</a:t>
          </a:r>
          <a:endParaRPr lang="en-AU" sz="1400" dirty="0"/>
        </a:p>
      </dgm:t>
    </dgm:pt>
    <dgm:pt modelId="{6631BEAC-2282-40A1-AD75-C7E777CBA5FC}" type="parTrans" cxnId="{CE693812-0F01-4209-861E-6FD93A2B3D16}">
      <dgm:prSet/>
      <dgm:spPr/>
      <dgm:t>
        <a:bodyPr/>
        <a:lstStyle/>
        <a:p>
          <a:endParaRPr lang="en-AU"/>
        </a:p>
      </dgm:t>
    </dgm:pt>
    <dgm:pt modelId="{B03158EF-F777-4308-8D81-1DD70370D9E1}" type="sibTrans" cxnId="{CE693812-0F01-4209-861E-6FD93A2B3D16}">
      <dgm:prSet/>
      <dgm:spPr/>
      <dgm:t>
        <a:bodyPr/>
        <a:lstStyle/>
        <a:p>
          <a:endParaRPr lang="en-AU"/>
        </a:p>
      </dgm:t>
    </dgm:pt>
    <dgm:pt modelId="{F52083D4-E405-4624-A740-98A2071EFFC2}" type="pres">
      <dgm:prSet presAssocID="{9C485749-F125-447F-85F5-376D46CBB309}" presName="Name0" presStyleCnt="0">
        <dgm:presLayoutVars>
          <dgm:dir/>
          <dgm:animLvl val="lvl"/>
          <dgm:resizeHandles val="exact"/>
        </dgm:presLayoutVars>
      </dgm:prSet>
      <dgm:spPr/>
    </dgm:pt>
    <dgm:pt modelId="{12ACE7A2-9CBF-4CB6-B23E-23F8DFA2FDBC}" type="pres">
      <dgm:prSet presAssocID="{BE8D500F-B8A8-4E7C-A2EE-98FE70FBE2EF}" presName="linNode" presStyleCnt="0"/>
      <dgm:spPr/>
    </dgm:pt>
    <dgm:pt modelId="{86FF0E71-4757-4484-871E-AD3D6BDCF40A}" type="pres">
      <dgm:prSet presAssocID="{BE8D500F-B8A8-4E7C-A2EE-98FE70FBE2EF}" presName="parentText" presStyleLbl="alignNode1" presStyleIdx="0" presStyleCnt="4" custScaleY="77965">
        <dgm:presLayoutVars>
          <dgm:chMax val="1"/>
          <dgm:bulletEnabled/>
        </dgm:presLayoutVars>
      </dgm:prSet>
      <dgm:spPr/>
    </dgm:pt>
    <dgm:pt modelId="{D0FDA10B-E085-47FB-82D1-B8488B5A4935}" type="pres">
      <dgm:prSet presAssocID="{BE8D500F-B8A8-4E7C-A2EE-98FE70FBE2EF}" presName="descendantText" presStyleLbl="alignAccFollowNode1" presStyleIdx="0" presStyleCnt="4" custScaleY="78568">
        <dgm:presLayoutVars>
          <dgm:bulletEnabled/>
        </dgm:presLayoutVars>
      </dgm:prSet>
      <dgm:spPr/>
    </dgm:pt>
    <dgm:pt modelId="{23870379-FF6C-4211-9385-F5C439D47AC9}" type="pres">
      <dgm:prSet presAssocID="{A9AB6C73-F65C-4C31-A91B-C60B22F1DDD7}" presName="sp" presStyleCnt="0"/>
      <dgm:spPr/>
    </dgm:pt>
    <dgm:pt modelId="{F3DF5292-F23E-4471-BA91-0A1D4CFC6875}" type="pres">
      <dgm:prSet presAssocID="{77AE090F-0FB7-4D93-AF63-C9AAFA827F91}" presName="linNode" presStyleCnt="0"/>
      <dgm:spPr/>
    </dgm:pt>
    <dgm:pt modelId="{34F907F1-D824-4B13-9FC1-C26BA13456C7}" type="pres">
      <dgm:prSet presAssocID="{77AE090F-0FB7-4D93-AF63-C9AAFA827F91}" presName="parentText" presStyleLbl="alignNode1" presStyleIdx="1" presStyleCnt="4" custScaleY="151781">
        <dgm:presLayoutVars>
          <dgm:chMax val="1"/>
          <dgm:bulletEnabled/>
        </dgm:presLayoutVars>
      </dgm:prSet>
      <dgm:spPr/>
    </dgm:pt>
    <dgm:pt modelId="{BFF8CA9A-1894-4A84-BEB4-724E135A3C93}" type="pres">
      <dgm:prSet presAssocID="{77AE090F-0FB7-4D93-AF63-C9AAFA827F91}" presName="descendantText" presStyleLbl="alignAccFollowNode1" presStyleIdx="1" presStyleCnt="4" custScaleY="152183">
        <dgm:presLayoutVars>
          <dgm:bulletEnabled/>
        </dgm:presLayoutVars>
      </dgm:prSet>
      <dgm:spPr/>
    </dgm:pt>
    <dgm:pt modelId="{647CA9F3-AFAB-4119-BC1B-85F669C76710}" type="pres">
      <dgm:prSet presAssocID="{E5CB28FE-A8DC-47F7-9FC1-E0334DC8FF58}" presName="sp" presStyleCnt="0"/>
      <dgm:spPr/>
    </dgm:pt>
    <dgm:pt modelId="{C446A276-1020-4B67-BCF5-8C59069A7E25}" type="pres">
      <dgm:prSet presAssocID="{C3993BA7-DEF3-4201-8C64-27BB072A64E5}" presName="linNode" presStyleCnt="0"/>
      <dgm:spPr/>
    </dgm:pt>
    <dgm:pt modelId="{81DEB325-33F0-4F88-81A1-19E8DA4E3A9E}" type="pres">
      <dgm:prSet presAssocID="{C3993BA7-DEF3-4201-8C64-27BB072A64E5}" presName="parentText" presStyleLbl="alignNode1" presStyleIdx="2" presStyleCnt="4">
        <dgm:presLayoutVars>
          <dgm:chMax val="1"/>
          <dgm:bulletEnabled/>
        </dgm:presLayoutVars>
      </dgm:prSet>
      <dgm:spPr/>
    </dgm:pt>
    <dgm:pt modelId="{80A81A13-A4D3-429E-A5CD-0023C56A2859}" type="pres">
      <dgm:prSet presAssocID="{C3993BA7-DEF3-4201-8C64-27BB072A64E5}" presName="descendantText" presStyleLbl="alignAccFollowNode1" presStyleIdx="2" presStyleCnt="4">
        <dgm:presLayoutVars>
          <dgm:bulletEnabled/>
        </dgm:presLayoutVars>
      </dgm:prSet>
      <dgm:spPr/>
    </dgm:pt>
    <dgm:pt modelId="{92856FD2-B1BA-4EA9-9C8F-762967F063A9}" type="pres">
      <dgm:prSet presAssocID="{51310021-BFAB-4D70-9A05-ED68B4C6D86C}" presName="sp" presStyleCnt="0"/>
      <dgm:spPr/>
    </dgm:pt>
    <dgm:pt modelId="{D3E3BCEF-58C5-4FB7-8917-9C55950BAC0A}" type="pres">
      <dgm:prSet presAssocID="{56DB673D-6879-4870-9C65-22EEF29D8D9A}" presName="linNode" presStyleCnt="0"/>
      <dgm:spPr/>
    </dgm:pt>
    <dgm:pt modelId="{735544C2-2AAA-4FE3-B45B-E0B70B447AC6}" type="pres">
      <dgm:prSet presAssocID="{56DB673D-6879-4870-9C65-22EEF29D8D9A}" presName="parentText" presStyleLbl="alignNode1" presStyleIdx="3" presStyleCnt="4" custScaleY="142471">
        <dgm:presLayoutVars>
          <dgm:chMax val="1"/>
          <dgm:bulletEnabled/>
        </dgm:presLayoutVars>
      </dgm:prSet>
      <dgm:spPr/>
    </dgm:pt>
    <dgm:pt modelId="{B6E5979B-CF4E-4A2F-B41F-B44F882851A7}" type="pres">
      <dgm:prSet presAssocID="{56DB673D-6879-4870-9C65-22EEF29D8D9A}" presName="descendantText" presStyleLbl="alignAccFollowNode1" presStyleIdx="3" presStyleCnt="4" custScaleY="143575" custLinFactNeighborX="2062">
        <dgm:presLayoutVars>
          <dgm:bulletEnabled/>
        </dgm:presLayoutVars>
      </dgm:prSet>
      <dgm:spPr/>
    </dgm:pt>
  </dgm:ptLst>
  <dgm:cxnLst>
    <dgm:cxn modelId="{CE693812-0F01-4209-861E-6FD93A2B3D16}" srcId="{56DB673D-6879-4870-9C65-22EEF29D8D9A}" destId="{750BD98D-F5E5-4CED-A31B-C99BCA5E7DF0}" srcOrd="0" destOrd="0" parTransId="{6631BEAC-2282-40A1-AD75-C7E777CBA5FC}" sibTransId="{B03158EF-F777-4308-8D81-1DD70370D9E1}"/>
    <dgm:cxn modelId="{E2532016-E680-4C0E-9DA9-8427EA88F89C}" srcId="{9C485749-F125-447F-85F5-376D46CBB309}" destId="{56DB673D-6879-4870-9C65-22EEF29D8D9A}" srcOrd="3" destOrd="0" parTransId="{B390BD14-B86B-4F7B-86A4-FFF5BDCC244E}" sibTransId="{45CDBB98-89E9-45EB-9883-1AD574B06774}"/>
    <dgm:cxn modelId="{64C7351E-CBE4-4ED1-9077-F296ACDD2D3E}" type="presOf" srcId="{E1AC1738-FDD6-4F81-83FD-0813977A9F96}" destId="{80A81A13-A4D3-429E-A5CD-0023C56A2859}" srcOrd="0" destOrd="0" presId="urn:microsoft.com/office/officeart/2016/7/layout/VerticalSolidActionList"/>
    <dgm:cxn modelId="{1E885E4E-720F-4F45-9913-986D8CF4A814}" type="presOf" srcId="{97D59293-4FD7-4FDB-BF18-B563AD8CEA89}" destId="{D0FDA10B-E085-47FB-82D1-B8488B5A4935}" srcOrd="0" destOrd="0" presId="urn:microsoft.com/office/officeart/2016/7/layout/VerticalSolidActionList"/>
    <dgm:cxn modelId="{A8780751-A6F4-46AB-8F24-6DEF234832CB}" type="presOf" srcId="{77AE090F-0FB7-4D93-AF63-C9AAFA827F91}" destId="{34F907F1-D824-4B13-9FC1-C26BA13456C7}" srcOrd="0" destOrd="0" presId="urn:microsoft.com/office/officeart/2016/7/layout/VerticalSolidActionList"/>
    <dgm:cxn modelId="{12890C73-9DF4-4694-9F07-EA83BDE15F62}" srcId="{9C485749-F125-447F-85F5-376D46CBB309}" destId="{BE8D500F-B8A8-4E7C-A2EE-98FE70FBE2EF}" srcOrd="0" destOrd="0" parTransId="{4F750C96-36D0-4003-9B31-727CECBDA028}" sibTransId="{A9AB6C73-F65C-4C31-A91B-C60B22F1DDD7}"/>
    <dgm:cxn modelId="{D7607398-4724-4966-9669-4D1D0C9BD3B9}" srcId="{C3993BA7-DEF3-4201-8C64-27BB072A64E5}" destId="{E1AC1738-FDD6-4F81-83FD-0813977A9F96}" srcOrd="0" destOrd="0" parTransId="{C39655C7-7818-4651-AC86-2E90DA9ADDF8}" sibTransId="{1E13924F-6054-4D7E-981B-B224F8832B57}"/>
    <dgm:cxn modelId="{7DE67B9A-A305-4B9E-B92E-2E84FD19BE12}" type="presOf" srcId="{63F80F6C-8F35-41CB-8B5D-200AD9B02FF8}" destId="{BFF8CA9A-1894-4A84-BEB4-724E135A3C93}" srcOrd="0" destOrd="0" presId="urn:microsoft.com/office/officeart/2016/7/layout/VerticalSolidActionList"/>
    <dgm:cxn modelId="{5D377F9A-61A9-4598-A544-6C2FF132533A}" type="presOf" srcId="{C3993BA7-DEF3-4201-8C64-27BB072A64E5}" destId="{81DEB325-33F0-4F88-81A1-19E8DA4E3A9E}" srcOrd="0" destOrd="0" presId="urn:microsoft.com/office/officeart/2016/7/layout/VerticalSolidActionList"/>
    <dgm:cxn modelId="{CBDC2BA5-995D-4D00-B9B7-14274CB66E5C}" type="presOf" srcId="{9C485749-F125-447F-85F5-376D46CBB309}" destId="{F52083D4-E405-4624-A740-98A2071EFFC2}" srcOrd="0" destOrd="0" presId="urn:microsoft.com/office/officeart/2016/7/layout/VerticalSolidActionList"/>
    <dgm:cxn modelId="{2FC8DEAA-EFE9-416C-BE08-6C8249533D53}" srcId="{77AE090F-0FB7-4D93-AF63-C9AAFA827F91}" destId="{63F80F6C-8F35-41CB-8B5D-200AD9B02FF8}" srcOrd="0" destOrd="0" parTransId="{A4A99BC8-0C64-49CC-9B13-14B833DE37A3}" sibTransId="{514828E4-F818-426C-8112-DEE1B98A8BBF}"/>
    <dgm:cxn modelId="{EA1D98AD-C19D-4EFC-9ADA-3689CAACC277}" srcId="{BE8D500F-B8A8-4E7C-A2EE-98FE70FBE2EF}" destId="{97D59293-4FD7-4FDB-BF18-B563AD8CEA89}" srcOrd="0" destOrd="0" parTransId="{66053E54-C1DD-4342-886B-BE1F48C70C43}" sibTransId="{30955826-6EA2-4B7D-91C0-B91F61A64A72}"/>
    <dgm:cxn modelId="{3C3379AF-13D7-4FF5-AD96-CB929E98746B}" type="presOf" srcId="{BE8D500F-B8A8-4E7C-A2EE-98FE70FBE2EF}" destId="{86FF0E71-4757-4484-871E-AD3D6BDCF40A}" srcOrd="0" destOrd="0" presId="urn:microsoft.com/office/officeart/2016/7/layout/VerticalSolidActionList"/>
    <dgm:cxn modelId="{B3E300B7-63AB-4D63-9FD2-518344929848}" srcId="{9C485749-F125-447F-85F5-376D46CBB309}" destId="{77AE090F-0FB7-4D93-AF63-C9AAFA827F91}" srcOrd="1" destOrd="0" parTransId="{7CB5F997-0A1F-4330-B745-94395598D00E}" sibTransId="{E5CB28FE-A8DC-47F7-9FC1-E0334DC8FF58}"/>
    <dgm:cxn modelId="{E070CACF-DE08-4D34-8423-C01068A69916}" type="presOf" srcId="{750BD98D-F5E5-4CED-A31B-C99BCA5E7DF0}" destId="{B6E5979B-CF4E-4A2F-B41F-B44F882851A7}" srcOrd="0" destOrd="0" presId="urn:microsoft.com/office/officeart/2016/7/layout/VerticalSolidActionList"/>
    <dgm:cxn modelId="{AA66B9D2-204F-4BA4-810B-0E09F7928B3E}" srcId="{9C485749-F125-447F-85F5-376D46CBB309}" destId="{C3993BA7-DEF3-4201-8C64-27BB072A64E5}" srcOrd="2" destOrd="0" parTransId="{4B126C49-A842-4547-BF10-1933784106AC}" sibTransId="{51310021-BFAB-4D70-9A05-ED68B4C6D86C}"/>
    <dgm:cxn modelId="{F13F81FA-8D1F-4C43-86EB-6426DCBE4CC0}" type="presOf" srcId="{56DB673D-6879-4870-9C65-22EEF29D8D9A}" destId="{735544C2-2AAA-4FE3-B45B-E0B70B447AC6}" srcOrd="0" destOrd="0" presId="urn:microsoft.com/office/officeart/2016/7/layout/VerticalSolidActionList"/>
    <dgm:cxn modelId="{E6A66A3D-CF68-4ABC-8FF0-179BB566BE8D}" type="presParOf" srcId="{F52083D4-E405-4624-A740-98A2071EFFC2}" destId="{12ACE7A2-9CBF-4CB6-B23E-23F8DFA2FDBC}" srcOrd="0" destOrd="0" presId="urn:microsoft.com/office/officeart/2016/7/layout/VerticalSolidActionList"/>
    <dgm:cxn modelId="{89F7E476-3854-4112-826C-797C4A83C66A}" type="presParOf" srcId="{12ACE7A2-9CBF-4CB6-B23E-23F8DFA2FDBC}" destId="{86FF0E71-4757-4484-871E-AD3D6BDCF40A}" srcOrd="0" destOrd="0" presId="urn:microsoft.com/office/officeart/2016/7/layout/VerticalSolidActionList"/>
    <dgm:cxn modelId="{C81E6D04-5336-49D9-B7A5-7C52D7184FD2}" type="presParOf" srcId="{12ACE7A2-9CBF-4CB6-B23E-23F8DFA2FDBC}" destId="{D0FDA10B-E085-47FB-82D1-B8488B5A4935}" srcOrd="1" destOrd="0" presId="urn:microsoft.com/office/officeart/2016/7/layout/VerticalSolidActionList"/>
    <dgm:cxn modelId="{34D1CB21-2D58-4C06-8DC1-142741A26608}" type="presParOf" srcId="{F52083D4-E405-4624-A740-98A2071EFFC2}" destId="{23870379-FF6C-4211-9385-F5C439D47AC9}" srcOrd="1" destOrd="0" presId="urn:microsoft.com/office/officeart/2016/7/layout/VerticalSolidActionList"/>
    <dgm:cxn modelId="{A26859A2-F34F-4F21-A508-96A17C5E4BD1}" type="presParOf" srcId="{F52083D4-E405-4624-A740-98A2071EFFC2}" destId="{F3DF5292-F23E-4471-BA91-0A1D4CFC6875}" srcOrd="2" destOrd="0" presId="urn:microsoft.com/office/officeart/2016/7/layout/VerticalSolidActionList"/>
    <dgm:cxn modelId="{68E0F5CE-6DCB-4825-96FB-A304CA9225A4}" type="presParOf" srcId="{F3DF5292-F23E-4471-BA91-0A1D4CFC6875}" destId="{34F907F1-D824-4B13-9FC1-C26BA13456C7}" srcOrd="0" destOrd="0" presId="urn:microsoft.com/office/officeart/2016/7/layout/VerticalSolidActionList"/>
    <dgm:cxn modelId="{4F1A18F6-5627-4CA9-B8D4-B79E80ECCFE0}" type="presParOf" srcId="{F3DF5292-F23E-4471-BA91-0A1D4CFC6875}" destId="{BFF8CA9A-1894-4A84-BEB4-724E135A3C93}" srcOrd="1" destOrd="0" presId="urn:microsoft.com/office/officeart/2016/7/layout/VerticalSolidActionList"/>
    <dgm:cxn modelId="{4E41B5B0-5B20-45FA-BE92-A1FBF773B68D}" type="presParOf" srcId="{F52083D4-E405-4624-A740-98A2071EFFC2}" destId="{647CA9F3-AFAB-4119-BC1B-85F669C76710}" srcOrd="3" destOrd="0" presId="urn:microsoft.com/office/officeart/2016/7/layout/VerticalSolidActionList"/>
    <dgm:cxn modelId="{FD46C227-B6EB-45FB-B380-665060A8F9BC}" type="presParOf" srcId="{F52083D4-E405-4624-A740-98A2071EFFC2}" destId="{C446A276-1020-4B67-BCF5-8C59069A7E25}" srcOrd="4" destOrd="0" presId="urn:microsoft.com/office/officeart/2016/7/layout/VerticalSolidActionList"/>
    <dgm:cxn modelId="{F55D7A24-E483-4FF9-B049-4E8A1A563824}" type="presParOf" srcId="{C446A276-1020-4B67-BCF5-8C59069A7E25}" destId="{81DEB325-33F0-4F88-81A1-19E8DA4E3A9E}" srcOrd="0" destOrd="0" presId="urn:microsoft.com/office/officeart/2016/7/layout/VerticalSolidActionList"/>
    <dgm:cxn modelId="{F78A951E-5136-44A7-8447-2B84848F742B}" type="presParOf" srcId="{C446A276-1020-4B67-BCF5-8C59069A7E25}" destId="{80A81A13-A4D3-429E-A5CD-0023C56A2859}" srcOrd="1" destOrd="0" presId="urn:microsoft.com/office/officeart/2016/7/layout/VerticalSolidActionList"/>
    <dgm:cxn modelId="{F70D01FC-30ED-48E8-9209-B114A7C128F0}" type="presParOf" srcId="{F52083D4-E405-4624-A740-98A2071EFFC2}" destId="{92856FD2-B1BA-4EA9-9C8F-762967F063A9}" srcOrd="5" destOrd="0" presId="urn:microsoft.com/office/officeart/2016/7/layout/VerticalSolidActionList"/>
    <dgm:cxn modelId="{1052D82B-1DDC-4121-8A66-87D105EDE729}" type="presParOf" srcId="{F52083D4-E405-4624-A740-98A2071EFFC2}" destId="{D3E3BCEF-58C5-4FB7-8917-9C55950BAC0A}" srcOrd="6" destOrd="0" presId="urn:microsoft.com/office/officeart/2016/7/layout/VerticalSolidActionList"/>
    <dgm:cxn modelId="{9D968ACF-6FB0-4ED4-A881-F6B546878423}" type="presParOf" srcId="{D3E3BCEF-58C5-4FB7-8917-9C55950BAC0A}" destId="{735544C2-2AAA-4FE3-B45B-E0B70B447AC6}" srcOrd="0" destOrd="0" presId="urn:microsoft.com/office/officeart/2016/7/layout/VerticalSolidActionList"/>
    <dgm:cxn modelId="{9C3AFFE0-07D3-45E8-A8A0-DD1F00360649}" type="presParOf" srcId="{D3E3BCEF-58C5-4FB7-8917-9C55950BAC0A}" destId="{B6E5979B-CF4E-4A2F-B41F-B44F882851A7}"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F51B36-B6F9-4976-B0D2-1946DFE5F7D6}"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AU"/>
        </a:p>
      </dgm:t>
    </dgm:pt>
    <dgm:pt modelId="{47FD754A-E701-45F4-8820-B221E1FC341B}">
      <dgm:prSet phldrT="[Text]"/>
      <dgm:spPr/>
      <dgm:t>
        <a:bodyPr/>
        <a:lstStyle/>
        <a:p>
          <a:pPr marL="265113" indent="-265113" algn="ctr"/>
          <a:r>
            <a:rPr lang="en-US"/>
            <a:t>Does not always mean that you’re wrong and the other person is right</a:t>
          </a:r>
          <a:endParaRPr lang="en-AU"/>
        </a:p>
      </dgm:t>
    </dgm:pt>
    <dgm:pt modelId="{8CCFAF83-E70D-44D1-BC28-36A8CC4376C7}" type="parTrans" cxnId="{EF399ED5-4B2C-4828-8B99-A14437BB24EA}">
      <dgm:prSet/>
      <dgm:spPr/>
      <dgm:t>
        <a:bodyPr/>
        <a:lstStyle/>
        <a:p>
          <a:endParaRPr lang="en-AU" sz="1200"/>
        </a:p>
      </dgm:t>
    </dgm:pt>
    <dgm:pt modelId="{682CCE80-FB8E-4927-9C51-BD68B47D1159}" type="sibTrans" cxnId="{EF399ED5-4B2C-4828-8B99-A14437BB24EA}">
      <dgm:prSet/>
      <dgm:spPr/>
      <dgm:t>
        <a:bodyPr/>
        <a:lstStyle/>
        <a:p>
          <a:endParaRPr lang="en-AU"/>
        </a:p>
      </dgm:t>
    </dgm:pt>
    <dgm:pt modelId="{9A13364C-EAFF-4E07-9241-12FDCCCB5ADB}">
      <dgm:prSet/>
      <dgm:spPr/>
      <dgm:t>
        <a:bodyPr/>
        <a:lstStyle/>
        <a:p>
          <a:pPr marL="84138" indent="0" algn="ctr"/>
          <a:r>
            <a:rPr lang="en-US"/>
            <a:t>It means that you value the customer experience more than your ego</a:t>
          </a:r>
          <a:endParaRPr lang="en-AU"/>
        </a:p>
      </dgm:t>
    </dgm:pt>
    <dgm:pt modelId="{61C03B8C-D227-4F39-9D0E-478B9000DC40}" type="parTrans" cxnId="{81E4E1BB-ADF3-42AB-A4C1-A47B911DB002}">
      <dgm:prSet/>
      <dgm:spPr/>
      <dgm:t>
        <a:bodyPr/>
        <a:lstStyle/>
        <a:p>
          <a:endParaRPr lang="en-AU" sz="1200"/>
        </a:p>
      </dgm:t>
    </dgm:pt>
    <dgm:pt modelId="{20640C59-BDBD-4E9F-9E3E-A3E779B7AC92}" type="sibTrans" cxnId="{81E4E1BB-ADF3-42AB-A4C1-A47B911DB002}">
      <dgm:prSet/>
      <dgm:spPr/>
      <dgm:t>
        <a:bodyPr/>
        <a:lstStyle/>
        <a:p>
          <a:endParaRPr lang="en-AU"/>
        </a:p>
      </dgm:t>
    </dgm:pt>
    <dgm:pt modelId="{261C6426-50F6-472E-9E22-C8BFD5C92808}" type="pres">
      <dgm:prSet presAssocID="{18F51B36-B6F9-4976-B0D2-1946DFE5F7D6}" presName="linear" presStyleCnt="0">
        <dgm:presLayoutVars>
          <dgm:animLvl val="lvl"/>
          <dgm:resizeHandles val="exact"/>
        </dgm:presLayoutVars>
      </dgm:prSet>
      <dgm:spPr/>
    </dgm:pt>
    <dgm:pt modelId="{B3FF9731-8006-4443-8403-E7EE29C604BC}" type="pres">
      <dgm:prSet presAssocID="{47FD754A-E701-45F4-8820-B221E1FC341B}" presName="parentText" presStyleLbl="node1" presStyleIdx="0" presStyleCnt="2">
        <dgm:presLayoutVars>
          <dgm:chMax val="0"/>
          <dgm:bulletEnabled val="1"/>
        </dgm:presLayoutVars>
      </dgm:prSet>
      <dgm:spPr/>
    </dgm:pt>
    <dgm:pt modelId="{C3929765-62AC-4725-B893-B9DFAFDF5EAA}" type="pres">
      <dgm:prSet presAssocID="{682CCE80-FB8E-4927-9C51-BD68B47D1159}" presName="spacer" presStyleCnt="0"/>
      <dgm:spPr/>
    </dgm:pt>
    <dgm:pt modelId="{DA239C34-7A6A-407C-ABBC-4404455065F6}" type="pres">
      <dgm:prSet presAssocID="{9A13364C-EAFF-4E07-9241-12FDCCCB5ADB}" presName="parentText" presStyleLbl="node1" presStyleIdx="1" presStyleCnt="2">
        <dgm:presLayoutVars>
          <dgm:chMax val="0"/>
          <dgm:bulletEnabled val="1"/>
        </dgm:presLayoutVars>
      </dgm:prSet>
      <dgm:spPr/>
    </dgm:pt>
  </dgm:ptLst>
  <dgm:cxnLst>
    <dgm:cxn modelId="{B68B7397-E11A-4E5F-9A1B-8FFC4FD84FD3}" type="presOf" srcId="{47FD754A-E701-45F4-8820-B221E1FC341B}" destId="{B3FF9731-8006-4443-8403-E7EE29C604BC}" srcOrd="0" destOrd="0" presId="urn:microsoft.com/office/officeart/2005/8/layout/vList2"/>
    <dgm:cxn modelId="{81E4E1BB-ADF3-42AB-A4C1-A47B911DB002}" srcId="{18F51B36-B6F9-4976-B0D2-1946DFE5F7D6}" destId="{9A13364C-EAFF-4E07-9241-12FDCCCB5ADB}" srcOrd="1" destOrd="0" parTransId="{61C03B8C-D227-4F39-9D0E-478B9000DC40}" sibTransId="{20640C59-BDBD-4E9F-9E3E-A3E779B7AC92}"/>
    <dgm:cxn modelId="{EF399ED5-4B2C-4828-8B99-A14437BB24EA}" srcId="{18F51B36-B6F9-4976-B0D2-1946DFE5F7D6}" destId="{47FD754A-E701-45F4-8820-B221E1FC341B}" srcOrd="0" destOrd="0" parTransId="{8CCFAF83-E70D-44D1-BC28-36A8CC4376C7}" sibTransId="{682CCE80-FB8E-4927-9C51-BD68B47D1159}"/>
    <dgm:cxn modelId="{18ADD0E2-DB22-405E-9322-3E07F56922BB}" type="presOf" srcId="{9A13364C-EAFF-4E07-9241-12FDCCCB5ADB}" destId="{DA239C34-7A6A-407C-ABBC-4404455065F6}" srcOrd="0" destOrd="0" presId="urn:microsoft.com/office/officeart/2005/8/layout/vList2"/>
    <dgm:cxn modelId="{D3DEF0E5-931A-447F-B121-ADC9500A44BF}" type="presOf" srcId="{18F51B36-B6F9-4976-B0D2-1946DFE5F7D6}" destId="{261C6426-50F6-472E-9E22-C8BFD5C92808}" srcOrd="0" destOrd="0" presId="urn:microsoft.com/office/officeart/2005/8/layout/vList2"/>
    <dgm:cxn modelId="{8DC64ADB-C997-4388-9CF5-263362863892}" type="presParOf" srcId="{261C6426-50F6-472E-9E22-C8BFD5C92808}" destId="{B3FF9731-8006-4443-8403-E7EE29C604BC}" srcOrd="0" destOrd="0" presId="urn:microsoft.com/office/officeart/2005/8/layout/vList2"/>
    <dgm:cxn modelId="{D7A6DC0D-9321-4B74-9A34-05BC59657A80}" type="presParOf" srcId="{261C6426-50F6-472E-9E22-C8BFD5C92808}" destId="{C3929765-62AC-4725-B893-B9DFAFDF5EAA}" srcOrd="1" destOrd="0" presId="urn:microsoft.com/office/officeart/2005/8/layout/vList2"/>
    <dgm:cxn modelId="{9B82CFD9-EABA-4633-970A-1E79265C7776}" type="presParOf" srcId="{261C6426-50F6-472E-9E22-C8BFD5C92808}" destId="{DA239C34-7A6A-407C-ABBC-4404455065F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0E7C1F8-BA47-47BD-9EE0-BDD2CB8A7F6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9E9A3E1-1E41-4FF4-8282-2C7FCE433C5B}">
      <dgm:prSet/>
      <dgm:spPr/>
      <dgm:t>
        <a:bodyPr/>
        <a:lstStyle/>
        <a:p>
          <a:r>
            <a:rPr lang="en-US" b="1">
              <a:latin typeface="Montserrat" panose="00000500000000000000" pitchFamily="2" charset="0"/>
            </a:rPr>
            <a:t>Knowledge &amp; Learning</a:t>
          </a:r>
          <a:endParaRPr lang="en-AU" b="1">
            <a:latin typeface="Montserrat" panose="00000500000000000000" pitchFamily="2" charset="0"/>
          </a:endParaRPr>
        </a:p>
      </dgm:t>
    </dgm:pt>
    <dgm:pt modelId="{80F7C4CC-775F-484B-8864-6AECB235B996}" type="parTrans" cxnId="{64C6F17B-B34A-4D61-99B5-95744577C59B}">
      <dgm:prSet/>
      <dgm:spPr/>
      <dgm:t>
        <a:bodyPr/>
        <a:lstStyle/>
        <a:p>
          <a:endParaRPr lang="en-US" sz="2000" b="1"/>
        </a:p>
      </dgm:t>
    </dgm:pt>
    <dgm:pt modelId="{BD244A15-77E3-4283-A67A-7D373901698B}" type="sibTrans" cxnId="{64C6F17B-B34A-4D61-99B5-95744577C59B}">
      <dgm:prSet/>
      <dgm:spPr/>
      <dgm:t>
        <a:bodyPr/>
        <a:lstStyle/>
        <a:p>
          <a:endParaRPr lang="en-US" b="1"/>
        </a:p>
      </dgm:t>
    </dgm:pt>
    <dgm:pt modelId="{E133214A-1BB0-49E8-A9B3-B6C09B3787C2}">
      <dgm:prSet/>
      <dgm:spPr/>
      <dgm:t>
        <a:bodyPr/>
        <a:lstStyle/>
        <a:p>
          <a:r>
            <a:rPr lang="en-AU" b="1" kern="1200">
              <a:latin typeface="Montserrat"/>
              <a:ea typeface="+mn-ea"/>
              <a:cs typeface="+mn-cs"/>
            </a:rPr>
            <a:t>The</a:t>
          </a:r>
          <a:r>
            <a:rPr lang="en-AU" b="1" kern="1200">
              <a:latin typeface="Franklin Gothic Medium"/>
            </a:rPr>
            <a:t> </a:t>
          </a:r>
          <a:r>
            <a:rPr lang="en-AU" b="1" kern="1200">
              <a:latin typeface="Montserrat"/>
              <a:ea typeface="+mn-ea"/>
              <a:cs typeface="+mn-cs"/>
            </a:rPr>
            <a:t>Tasmanian</a:t>
          </a:r>
          <a:r>
            <a:rPr lang="en-AU" b="1" kern="1200">
              <a:latin typeface="Franklin Gothic Medium"/>
            </a:rPr>
            <a:t> </a:t>
          </a:r>
          <a:r>
            <a:rPr lang="en-AU" b="1" kern="1200">
              <a:latin typeface="Montserrat"/>
              <a:ea typeface="+mn-ea"/>
              <a:cs typeface="+mn-cs"/>
            </a:rPr>
            <a:t>Visitor</a:t>
          </a:r>
          <a:r>
            <a:rPr lang="en-AU" b="1" kern="1200">
              <a:latin typeface="Franklin Gothic Medium"/>
            </a:rPr>
            <a:t> </a:t>
          </a:r>
          <a:r>
            <a:rPr lang="en-AU" b="1" kern="1200">
              <a:latin typeface="Montserrat"/>
              <a:ea typeface="+mn-ea"/>
              <a:cs typeface="+mn-cs"/>
            </a:rPr>
            <a:t>Experience</a:t>
          </a:r>
        </a:p>
      </dgm:t>
    </dgm:pt>
    <dgm:pt modelId="{FBE6F507-D0F5-4247-9DA0-CA3947E7C83B}" type="parTrans" cxnId="{DAD6AF0C-94ED-4E26-860F-187D66184A70}">
      <dgm:prSet/>
      <dgm:spPr/>
      <dgm:t>
        <a:bodyPr/>
        <a:lstStyle/>
        <a:p>
          <a:endParaRPr lang="en-AU" sz="2000" b="1"/>
        </a:p>
      </dgm:t>
    </dgm:pt>
    <dgm:pt modelId="{11C1DAFE-4B18-4521-849A-6A10FC6DCA11}" type="sibTrans" cxnId="{DAD6AF0C-94ED-4E26-860F-187D66184A70}">
      <dgm:prSet/>
      <dgm:spPr/>
      <dgm:t>
        <a:bodyPr/>
        <a:lstStyle/>
        <a:p>
          <a:endParaRPr lang="en-AU" b="1"/>
        </a:p>
      </dgm:t>
    </dgm:pt>
    <dgm:pt modelId="{D3ED0326-B7DD-4907-BE7D-DD12B1584284}">
      <dgm:prSet/>
      <dgm:spPr/>
      <dgm:t>
        <a:bodyPr/>
        <a:lstStyle/>
        <a:p>
          <a:r>
            <a:rPr lang="en-AU" b="1" kern="1200">
              <a:latin typeface="Montserrat"/>
              <a:ea typeface="+mn-ea"/>
              <a:cs typeface="+mn-cs"/>
            </a:rPr>
            <a:t>Delivering a Great Customer Experience</a:t>
          </a:r>
        </a:p>
      </dgm:t>
    </dgm:pt>
    <dgm:pt modelId="{2370FDDC-CEE3-4F30-ACDA-31400B0B8F81}" type="parTrans" cxnId="{FD0603EA-936C-4335-8DE9-AFD065B17405}">
      <dgm:prSet/>
      <dgm:spPr/>
      <dgm:t>
        <a:bodyPr/>
        <a:lstStyle/>
        <a:p>
          <a:endParaRPr lang="en-AU" sz="2000" b="1"/>
        </a:p>
      </dgm:t>
    </dgm:pt>
    <dgm:pt modelId="{63FD4099-F684-48FE-BC1F-0B4EB2527C97}" type="sibTrans" cxnId="{FD0603EA-936C-4335-8DE9-AFD065B17405}">
      <dgm:prSet/>
      <dgm:spPr/>
      <dgm:t>
        <a:bodyPr/>
        <a:lstStyle/>
        <a:p>
          <a:endParaRPr lang="en-AU" b="1"/>
        </a:p>
      </dgm:t>
    </dgm:pt>
    <dgm:pt modelId="{919F8C12-D7B4-4BAC-8D7B-0187ECDCFCFC}">
      <dgm:prSet/>
      <dgm:spPr/>
      <dgm:t>
        <a:bodyPr/>
        <a:lstStyle/>
        <a:p>
          <a:r>
            <a:rPr lang="en-AU" b="1">
              <a:latin typeface="Montserrat" panose="02000505000000020004" pitchFamily="2" charset="0"/>
            </a:rPr>
            <a:t>Professional Standards &amp; Personal Attributes</a:t>
          </a:r>
        </a:p>
      </dgm:t>
    </dgm:pt>
    <dgm:pt modelId="{747E1830-B439-4F27-B267-AF81F972A4DA}" type="parTrans" cxnId="{67FC6C10-AD75-4F2F-8D02-B0EF36E1283E}">
      <dgm:prSet/>
      <dgm:spPr/>
      <dgm:t>
        <a:bodyPr/>
        <a:lstStyle/>
        <a:p>
          <a:endParaRPr lang="en-AU" sz="2000" b="1"/>
        </a:p>
      </dgm:t>
    </dgm:pt>
    <dgm:pt modelId="{92A8F165-A201-47BE-829A-E170D8C4F927}" type="sibTrans" cxnId="{67FC6C10-AD75-4F2F-8D02-B0EF36E1283E}">
      <dgm:prSet/>
      <dgm:spPr/>
      <dgm:t>
        <a:bodyPr/>
        <a:lstStyle/>
        <a:p>
          <a:endParaRPr lang="en-AU" b="1"/>
        </a:p>
      </dgm:t>
    </dgm:pt>
    <dgm:pt modelId="{F8A00238-AC62-48D5-A12F-34B41555E1AF}">
      <dgm:prSet/>
      <dgm:spPr/>
      <dgm:t>
        <a:bodyPr/>
        <a:lstStyle/>
        <a:p>
          <a:r>
            <a:rPr lang="en-US" b="1">
              <a:latin typeface="Montserrat" panose="02000505000000020004" pitchFamily="2" charset="0"/>
            </a:rPr>
            <a:t>Customer Feedback</a:t>
          </a:r>
          <a:endParaRPr lang="en-AU" b="1">
            <a:latin typeface="Montserrat" panose="02000505000000020004" pitchFamily="2" charset="0"/>
          </a:endParaRPr>
        </a:p>
      </dgm:t>
    </dgm:pt>
    <dgm:pt modelId="{579C7EC8-ECA2-4068-9B9C-4345215625F8}" type="parTrans" cxnId="{E0C2BF04-45A1-45E4-B0C6-16447BC3DED9}">
      <dgm:prSet/>
      <dgm:spPr/>
      <dgm:t>
        <a:bodyPr/>
        <a:lstStyle/>
        <a:p>
          <a:endParaRPr lang="en-AU"/>
        </a:p>
      </dgm:t>
    </dgm:pt>
    <dgm:pt modelId="{0E78F1A5-996F-4442-982A-12F83B3BBBD7}" type="sibTrans" cxnId="{E0C2BF04-45A1-45E4-B0C6-16447BC3DED9}">
      <dgm:prSet/>
      <dgm:spPr/>
      <dgm:t>
        <a:bodyPr/>
        <a:lstStyle/>
        <a:p>
          <a:endParaRPr lang="en-AU"/>
        </a:p>
      </dgm:t>
    </dgm:pt>
    <dgm:pt modelId="{42F67F3E-5739-4415-BAB3-E8CB2F8DFAD2}" type="pres">
      <dgm:prSet presAssocID="{A0E7C1F8-BA47-47BD-9EE0-BDD2CB8A7F65}" presName="root" presStyleCnt="0">
        <dgm:presLayoutVars>
          <dgm:dir/>
          <dgm:resizeHandles val="exact"/>
        </dgm:presLayoutVars>
      </dgm:prSet>
      <dgm:spPr/>
    </dgm:pt>
    <dgm:pt modelId="{573D3402-2372-4D0B-B3BF-B7CB4BA0EA99}" type="pres">
      <dgm:prSet presAssocID="{E133214A-1BB0-49E8-A9B3-B6C09B3787C2}" presName="compNode" presStyleCnt="0"/>
      <dgm:spPr/>
    </dgm:pt>
    <dgm:pt modelId="{C5C7E5B2-A54A-4CC1-969D-4903DE5E6192}" type="pres">
      <dgm:prSet presAssocID="{E133214A-1BB0-49E8-A9B3-B6C09B3787C2}" presName="bgRect" presStyleLbl="bgShp" presStyleIdx="0" presStyleCnt="5"/>
      <dgm:spPr/>
    </dgm:pt>
    <dgm:pt modelId="{7B9CC698-73A7-49D2-B867-89611377B330}" type="pres">
      <dgm:prSet presAssocID="{E133214A-1BB0-49E8-A9B3-B6C09B3787C2}" presName="iconRect" presStyleLbl="node1" presStyleIdx="0" presStyleCnt="5"/>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5000" b="-5000"/>
          </a:stretch>
        </a:blipFill>
        <a:ln>
          <a:noFill/>
        </a:ln>
      </dgm:spPr>
    </dgm:pt>
    <dgm:pt modelId="{8FFA7C97-32BD-4CD3-80DB-3FBE9AAF3671}" type="pres">
      <dgm:prSet presAssocID="{E133214A-1BB0-49E8-A9B3-B6C09B3787C2}" presName="spaceRect" presStyleCnt="0"/>
      <dgm:spPr/>
    </dgm:pt>
    <dgm:pt modelId="{D98C7B1D-7B24-4B57-90AB-ED7589214D44}" type="pres">
      <dgm:prSet presAssocID="{E133214A-1BB0-49E8-A9B3-B6C09B3787C2}" presName="parTx" presStyleLbl="revTx" presStyleIdx="0" presStyleCnt="5">
        <dgm:presLayoutVars>
          <dgm:chMax val="0"/>
          <dgm:chPref val="0"/>
        </dgm:presLayoutVars>
      </dgm:prSet>
      <dgm:spPr/>
    </dgm:pt>
    <dgm:pt modelId="{507B9F67-125E-4F81-8B9F-DBF8B08855A4}" type="pres">
      <dgm:prSet presAssocID="{11C1DAFE-4B18-4521-849A-6A10FC6DCA11}" presName="sibTrans" presStyleCnt="0"/>
      <dgm:spPr/>
    </dgm:pt>
    <dgm:pt modelId="{791314C2-C50D-4FCD-BAB3-5FB1C84F36C9}" type="pres">
      <dgm:prSet presAssocID="{D3ED0326-B7DD-4907-BE7D-DD12B1584284}" presName="compNode" presStyleCnt="0"/>
      <dgm:spPr/>
    </dgm:pt>
    <dgm:pt modelId="{EF8AA9B2-F807-447D-B843-B479793DD11C}" type="pres">
      <dgm:prSet presAssocID="{D3ED0326-B7DD-4907-BE7D-DD12B1584284}" presName="bgRect" presStyleLbl="bgShp" presStyleIdx="1" presStyleCnt="5" custLinFactNeighborX="-2916" custLinFactNeighborY="-1370"/>
      <dgm:spPr/>
    </dgm:pt>
    <dgm:pt modelId="{27E6A727-2E18-456F-A0D6-D0C7ECA3FAD2}" type="pres">
      <dgm:prSet presAssocID="{D3ED0326-B7DD-4907-BE7D-DD12B1584284}" presName="icon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Waiter female with solid fill"/>
        </a:ext>
      </dgm:extLst>
    </dgm:pt>
    <dgm:pt modelId="{25B06C84-02DD-4482-904D-24C7F18F5F65}" type="pres">
      <dgm:prSet presAssocID="{D3ED0326-B7DD-4907-BE7D-DD12B1584284}" presName="spaceRect" presStyleCnt="0"/>
      <dgm:spPr/>
    </dgm:pt>
    <dgm:pt modelId="{27199862-8B11-42E1-A1CD-91A7D15B13D9}" type="pres">
      <dgm:prSet presAssocID="{D3ED0326-B7DD-4907-BE7D-DD12B1584284}" presName="parTx" presStyleLbl="revTx" presStyleIdx="1" presStyleCnt="5">
        <dgm:presLayoutVars>
          <dgm:chMax val="0"/>
          <dgm:chPref val="0"/>
        </dgm:presLayoutVars>
      </dgm:prSet>
      <dgm:spPr/>
    </dgm:pt>
    <dgm:pt modelId="{C08AF28B-048C-49B7-A842-D1EECD896223}" type="pres">
      <dgm:prSet presAssocID="{63FD4099-F684-48FE-BC1F-0B4EB2527C97}" presName="sibTrans" presStyleCnt="0"/>
      <dgm:spPr/>
    </dgm:pt>
    <dgm:pt modelId="{EFE70AFD-DC23-4C7B-A9E2-9B411DEB5508}" type="pres">
      <dgm:prSet presAssocID="{919F8C12-D7B4-4BAC-8D7B-0187ECDCFCFC}" presName="compNode" presStyleCnt="0"/>
      <dgm:spPr/>
    </dgm:pt>
    <dgm:pt modelId="{B098F7B4-2701-42DC-B896-F494151C49E8}" type="pres">
      <dgm:prSet presAssocID="{919F8C12-D7B4-4BAC-8D7B-0187ECDCFCFC}" presName="bgRect" presStyleLbl="bgShp" presStyleIdx="2" presStyleCnt="5" custLinFactNeighborX="-600" custLinFactNeighborY="2077"/>
      <dgm:spPr/>
    </dgm:pt>
    <dgm:pt modelId="{1DA3CC7D-F58B-4DD6-AACC-A8493583A78D}" type="pres">
      <dgm:prSet presAssocID="{919F8C12-D7B4-4BAC-8D7B-0187ECDCFCFC}" presName="iconRect" presStyleLbl="node1" presStyleIdx="2"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224446F4-C714-43DE-A7BB-3814BFC2F287}" type="pres">
      <dgm:prSet presAssocID="{919F8C12-D7B4-4BAC-8D7B-0187ECDCFCFC}" presName="spaceRect" presStyleCnt="0"/>
      <dgm:spPr/>
    </dgm:pt>
    <dgm:pt modelId="{F69FBCB3-89C9-474D-AFFA-D112AD3BE8B4}" type="pres">
      <dgm:prSet presAssocID="{919F8C12-D7B4-4BAC-8D7B-0187ECDCFCFC}" presName="parTx" presStyleLbl="revTx" presStyleIdx="2" presStyleCnt="5">
        <dgm:presLayoutVars>
          <dgm:chMax val="0"/>
          <dgm:chPref val="0"/>
        </dgm:presLayoutVars>
      </dgm:prSet>
      <dgm:spPr/>
    </dgm:pt>
    <dgm:pt modelId="{D4B92CE1-8481-4F98-9B64-DAA58304CB3A}" type="pres">
      <dgm:prSet presAssocID="{92A8F165-A201-47BE-829A-E170D8C4F927}" presName="sibTrans" presStyleCnt="0"/>
      <dgm:spPr/>
    </dgm:pt>
    <dgm:pt modelId="{F91D03FC-075E-4701-9B46-BAD5DFC85D7C}" type="pres">
      <dgm:prSet presAssocID="{F8A00238-AC62-48D5-A12F-34B41555E1AF}" presName="compNode" presStyleCnt="0"/>
      <dgm:spPr/>
    </dgm:pt>
    <dgm:pt modelId="{1BC7B803-56AB-4AB5-AD6E-57BDFF93479C}" type="pres">
      <dgm:prSet presAssocID="{F8A00238-AC62-48D5-A12F-34B41555E1AF}" presName="bgRect" presStyleLbl="bgShp" presStyleIdx="3" presStyleCnt="5"/>
      <dgm:spPr/>
    </dgm:pt>
    <dgm:pt modelId="{B1E5C909-CB89-4F26-A559-F37205824C8E}" type="pres">
      <dgm:prSet presAssocID="{F8A00238-AC62-48D5-A12F-34B41555E1AF}" presName="iconRect" presStyleLbl="node1" presStyleIdx="3" presStyleCnt="5" custScaleX="132373" custScaleY="14182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Target Audience outline"/>
        </a:ext>
      </dgm:extLst>
    </dgm:pt>
    <dgm:pt modelId="{D052D62F-DD22-487A-BCB1-7306E551D5B2}" type="pres">
      <dgm:prSet presAssocID="{F8A00238-AC62-48D5-A12F-34B41555E1AF}" presName="spaceRect" presStyleCnt="0"/>
      <dgm:spPr/>
    </dgm:pt>
    <dgm:pt modelId="{8CF79494-7D48-46BF-B8DA-0D4A36E618D5}" type="pres">
      <dgm:prSet presAssocID="{F8A00238-AC62-48D5-A12F-34B41555E1AF}" presName="parTx" presStyleLbl="revTx" presStyleIdx="3" presStyleCnt="5">
        <dgm:presLayoutVars>
          <dgm:chMax val="0"/>
          <dgm:chPref val="0"/>
        </dgm:presLayoutVars>
      </dgm:prSet>
      <dgm:spPr/>
    </dgm:pt>
    <dgm:pt modelId="{E3D153F1-4507-4BBF-94A7-F07F99262EB1}" type="pres">
      <dgm:prSet presAssocID="{0E78F1A5-996F-4442-982A-12F83B3BBBD7}" presName="sibTrans" presStyleCnt="0"/>
      <dgm:spPr/>
    </dgm:pt>
    <dgm:pt modelId="{FC1514FF-16B3-43CF-8CEB-53AFAB57B67D}" type="pres">
      <dgm:prSet presAssocID="{39E9A3E1-1E41-4FF4-8282-2C7FCE433C5B}" presName="compNode" presStyleCnt="0"/>
      <dgm:spPr/>
    </dgm:pt>
    <dgm:pt modelId="{A83E0597-FAA8-4D48-9AE6-245D80DE43DC}" type="pres">
      <dgm:prSet presAssocID="{39E9A3E1-1E41-4FF4-8282-2C7FCE433C5B}" presName="bgRect" presStyleLbl="bgShp" presStyleIdx="4" presStyleCnt="5"/>
      <dgm:spPr/>
    </dgm:pt>
    <dgm:pt modelId="{2EDF32AB-D3D0-429A-BEB1-C2EEAA0382CD}" type="pres">
      <dgm:prSet presAssocID="{39E9A3E1-1E41-4FF4-8282-2C7FCE433C5B}"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Smiling face outline with solid fill"/>
        </a:ext>
      </dgm:extLst>
    </dgm:pt>
    <dgm:pt modelId="{7DE9113B-ABFB-47EC-8512-03F815D723A9}" type="pres">
      <dgm:prSet presAssocID="{39E9A3E1-1E41-4FF4-8282-2C7FCE433C5B}" presName="spaceRect" presStyleCnt="0"/>
      <dgm:spPr/>
    </dgm:pt>
    <dgm:pt modelId="{20A1F6F4-2A5A-4355-BC90-9548CD43036E}" type="pres">
      <dgm:prSet presAssocID="{39E9A3E1-1E41-4FF4-8282-2C7FCE433C5B}" presName="parTx" presStyleLbl="revTx" presStyleIdx="4" presStyleCnt="5">
        <dgm:presLayoutVars>
          <dgm:chMax val="0"/>
          <dgm:chPref val="0"/>
        </dgm:presLayoutVars>
      </dgm:prSet>
      <dgm:spPr/>
    </dgm:pt>
  </dgm:ptLst>
  <dgm:cxnLst>
    <dgm:cxn modelId="{E0C2BF04-45A1-45E4-B0C6-16447BC3DED9}" srcId="{A0E7C1F8-BA47-47BD-9EE0-BDD2CB8A7F65}" destId="{F8A00238-AC62-48D5-A12F-34B41555E1AF}" srcOrd="3" destOrd="0" parTransId="{579C7EC8-ECA2-4068-9B9C-4345215625F8}" sibTransId="{0E78F1A5-996F-4442-982A-12F83B3BBBD7}"/>
    <dgm:cxn modelId="{DAD6AF0C-94ED-4E26-860F-187D66184A70}" srcId="{A0E7C1F8-BA47-47BD-9EE0-BDD2CB8A7F65}" destId="{E133214A-1BB0-49E8-A9B3-B6C09B3787C2}" srcOrd="0" destOrd="0" parTransId="{FBE6F507-D0F5-4247-9DA0-CA3947E7C83B}" sibTransId="{11C1DAFE-4B18-4521-849A-6A10FC6DCA11}"/>
    <dgm:cxn modelId="{67FC6C10-AD75-4F2F-8D02-B0EF36E1283E}" srcId="{A0E7C1F8-BA47-47BD-9EE0-BDD2CB8A7F65}" destId="{919F8C12-D7B4-4BAC-8D7B-0187ECDCFCFC}" srcOrd="2" destOrd="0" parTransId="{747E1830-B439-4F27-B267-AF81F972A4DA}" sibTransId="{92A8F165-A201-47BE-829A-E170D8C4F927}"/>
    <dgm:cxn modelId="{BA81A220-7297-4C78-A829-E3F26A137660}" type="presOf" srcId="{39E9A3E1-1E41-4FF4-8282-2C7FCE433C5B}" destId="{20A1F6F4-2A5A-4355-BC90-9548CD43036E}" srcOrd="0" destOrd="0" presId="urn:microsoft.com/office/officeart/2018/2/layout/IconVerticalSolidList"/>
    <dgm:cxn modelId="{4D334B34-7BD0-47EE-9F72-5FDC38EFDE6E}" type="presOf" srcId="{F8A00238-AC62-48D5-A12F-34B41555E1AF}" destId="{8CF79494-7D48-46BF-B8DA-0D4A36E618D5}" srcOrd="0" destOrd="0" presId="urn:microsoft.com/office/officeart/2018/2/layout/IconVerticalSolidList"/>
    <dgm:cxn modelId="{64C6F17B-B34A-4D61-99B5-95744577C59B}" srcId="{A0E7C1F8-BA47-47BD-9EE0-BDD2CB8A7F65}" destId="{39E9A3E1-1E41-4FF4-8282-2C7FCE433C5B}" srcOrd="4" destOrd="0" parTransId="{80F7C4CC-775F-484B-8864-6AECB235B996}" sibTransId="{BD244A15-77E3-4283-A67A-7D373901698B}"/>
    <dgm:cxn modelId="{738228A7-B51D-4531-8F49-743C958C55D1}" type="presOf" srcId="{A0E7C1F8-BA47-47BD-9EE0-BDD2CB8A7F65}" destId="{42F67F3E-5739-4415-BAB3-E8CB2F8DFAD2}" srcOrd="0" destOrd="0" presId="urn:microsoft.com/office/officeart/2018/2/layout/IconVerticalSolidList"/>
    <dgm:cxn modelId="{47346DB4-1D9A-41C1-B62C-BBD28555E749}" type="presOf" srcId="{919F8C12-D7B4-4BAC-8D7B-0187ECDCFCFC}" destId="{F69FBCB3-89C9-474D-AFFA-D112AD3BE8B4}" srcOrd="0" destOrd="0" presId="urn:microsoft.com/office/officeart/2018/2/layout/IconVerticalSolidList"/>
    <dgm:cxn modelId="{FD0603EA-936C-4335-8DE9-AFD065B17405}" srcId="{A0E7C1F8-BA47-47BD-9EE0-BDD2CB8A7F65}" destId="{D3ED0326-B7DD-4907-BE7D-DD12B1584284}" srcOrd="1" destOrd="0" parTransId="{2370FDDC-CEE3-4F30-ACDA-31400B0B8F81}" sibTransId="{63FD4099-F684-48FE-BC1F-0B4EB2527C97}"/>
    <dgm:cxn modelId="{ABB1BCF5-7A87-4FE6-89B9-B0483F9253D9}" type="presOf" srcId="{E133214A-1BB0-49E8-A9B3-B6C09B3787C2}" destId="{D98C7B1D-7B24-4B57-90AB-ED7589214D44}" srcOrd="0" destOrd="0" presId="urn:microsoft.com/office/officeart/2018/2/layout/IconVerticalSolidList"/>
    <dgm:cxn modelId="{DC16D5F5-EE00-44CE-92BC-77F2F7B58688}" type="presOf" srcId="{D3ED0326-B7DD-4907-BE7D-DD12B1584284}" destId="{27199862-8B11-42E1-A1CD-91A7D15B13D9}" srcOrd="0" destOrd="0" presId="urn:microsoft.com/office/officeart/2018/2/layout/IconVerticalSolidList"/>
    <dgm:cxn modelId="{BDC453C1-D0FF-4F84-8243-E1611DBFD01D}" type="presParOf" srcId="{42F67F3E-5739-4415-BAB3-E8CB2F8DFAD2}" destId="{573D3402-2372-4D0B-B3BF-B7CB4BA0EA99}" srcOrd="0" destOrd="0" presId="urn:microsoft.com/office/officeart/2018/2/layout/IconVerticalSolidList"/>
    <dgm:cxn modelId="{71E92A8C-470A-4BFD-B21F-2F27D510F535}" type="presParOf" srcId="{573D3402-2372-4D0B-B3BF-B7CB4BA0EA99}" destId="{C5C7E5B2-A54A-4CC1-969D-4903DE5E6192}" srcOrd="0" destOrd="0" presId="urn:microsoft.com/office/officeart/2018/2/layout/IconVerticalSolidList"/>
    <dgm:cxn modelId="{F79DEE81-5A69-4A5A-AF31-8EFE8642C68D}" type="presParOf" srcId="{573D3402-2372-4D0B-B3BF-B7CB4BA0EA99}" destId="{7B9CC698-73A7-49D2-B867-89611377B330}" srcOrd="1" destOrd="0" presId="urn:microsoft.com/office/officeart/2018/2/layout/IconVerticalSolidList"/>
    <dgm:cxn modelId="{CA89C33A-886D-4215-9422-8A2A58F6AEF4}" type="presParOf" srcId="{573D3402-2372-4D0B-B3BF-B7CB4BA0EA99}" destId="{8FFA7C97-32BD-4CD3-80DB-3FBE9AAF3671}" srcOrd="2" destOrd="0" presId="urn:microsoft.com/office/officeart/2018/2/layout/IconVerticalSolidList"/>
    <dgm:cxn modelId="{525294BF-3706-48C7-AA13-3EBE9ADE43EF}" type="presParOf" srcId="{573D3402-2372-4D0B-B3BF-B7CB4BA0EA99}" destId="{D98C7B1D-7B24-4B57-90AB-ED7589214D44}" srcOrd="3" destOrd="0" presId="urn:microsoft.com/office/officeart/2018/2/layout/IconVerticalSolidList"/>
    <dgm:cxn modelId="{AB411F1D-150C-43CD-B7A0-AE7B8CA1E020}" type="presParOf" srcId="{42F67F3E-5739-4415-BAB3-E8CB2F8DFAD2}" destId="{507B9F67-125E-4F81-8B9F-DBF8B08855A4}" srcOrd="1" destOrd="0" presId="urn:microsoft.com/office/officeart/2018/2/layout/IconVerticalSolidList"/>
    <dgm:cxn modelId="{122FA8A7-8C26-4DEA-A0DD-4D02CDD859C9}" type="presParOf" srcId="{42F67F3E-5739-4415-BAB3-E8CB2F8DFAD2}" destId="{791314C2-C50D-4FCD-BAB3-5FB1C84F36C9}" srcOrd="2" destOrd="0" presId="urn:microsoft.com/office/officeart/2018/2/layout/IconVerticalSolidList"/>
    <dgm:cxn modelId="{E1A42F6D-B01A-45C4-B735-B878C449E99F}" type="presParOf" srcId="{791314C2-C50D-4FCD-BAB3-5FB1C84F36C9}" destId="{EF8AA9B2-F807-447D-B843-B479793DD11C}" srcOrd="0" destOrd="0" presId="urn:microsoft.com/office/officeart/2018/2/layout/IconVerticalSolidList"/>
    <dgm:cxn modelId="{F91F4B94-EFB5-4367-AB6A-D421573058D6}" type="presParOf" srcId="{791314C2-C50D-4FCD-BAB3-5FB1C84F36C9}" destId="{27E6A727-2E18-456F-A0D6-D0C7ECA3FAD2}" srcOrd="1" destOrd="0" presId="urn:microsoft.com/office/officeart/2018/2/layout/IconVerticalSolidList"/>
    <dgm:cxn modelId="{58D9091F-3280-4932-AABA-222FA4C24E0F}" type="presParOf" srcId="{791314C2-C50D-4FCD-BAB3-5FB1C84F36C9}" destId="{25B06C84-02DD-4482-904D-24C7F18F5F65}" srcOrd="2" destOrd="0" presId="urn:microsoft.com/office/officeart/2018/2/layout/IconVerticalSolidList"/>
    <dgm:cxn modelId="{F29DA921-0F43-461A-8BE3-E2A1E5F433AE}" type="presParOf" srcId="{791314C2-C50D-4FCD-BAB3-5FB1C84F36C9}" destId="{27199862-8B11-42E1-A1CD-91A7D15B13D9}" srcOrd="3" destOrd="0" presId="urn:microsoft.com/office/officeart/2018/2/layout/IconVerticalSolidList"/>
    <dgm:cxn modelId="{433E2B91-86C6-4635-AB6F-08C97FA31EC4}" type="presParOf" srcId="{42F67F3E-5739-4415-BAB3-E8CB2F8DFAD2}" destId="{C08AF28B-048C-49B7-A842-D1EECD896223}" srcOrd="3" destOrd="0" presId="urn:microsoft.com/office/officeart/2018/2/layout/IconVerticalSolidList"/>
    <dgm:cxn modelId="{73467023-CB5F-475B-9547-636A2955EB53}" type="presParOf" srcId="{42F67F3E-5739-4415-BAB3-E8CB2F8DFAD2}" destId="{EFE70AFD-DC23-4C7B-A9E2-9B411DEB5508}" srcOrd="4" destOrd="0" presId="urn:microsoft.com/office/officeart/2018/2/layout/IconVerticalSolidList"/>
    <dgm:cxn modelId="{8A514A88-FDE7-4D0C-A04F-81E3E314C26A}" type="presParOf" srcId="{EFE70AFD-DC23-4C7B-A9E2-9B411DEB5508}" destId="{B098F7B4-2701-42DC-B896-F494151C49E8}" srcOrd="0" destOrd="0" presId="urn:microsoft.com/office/officeart/2018/2/layout/IconVerticalSolidList"/>
    <dgm:cxn modelId="{86ECB929-2AF1-4DCF-B3BD-E8F54E1DF51F}" type="presParOf" srcId="{EFE70AFD-DC23-4C7B-A9E2-9B411DEB5508}" destId="{1DA3CC7D-F58B-4DD6-AACC-A8493583A78D}" srcOrd="1" destOrd="0" presId="urn:microsoft.com/office/officeart/2018/2/layout/IconVerticalSolidList"/>
    <dgm:cxn modelId="{70FA3F87-BB3C-4742-B67C-78D939FAA16A}" type="presParOf" srcId="{EFE70AFD-DC23-4C7B-A9E2-9B411DEB5508}" destId="{224446F4-C714-43DE-A7BB-3814BFC2F287}" srcOrd="2" destOrd="0" presId="urn:microsoft.com/office/officeart/2018/2/layout/IconVerticalSolidList"/>
    <dgm:cxn modelId="{B990FDA8-BAB4-43F5-86E2-1E19AEFFCDF7}" type="presParOf" srcId="{EFE70AFD-DC23-4C7B-A9E2-9B411DEB5508}" destId="{F69FBCB3-89C9-474D-AFFA-D112AD3BE8B4}" srcOrd="3" destOrd="0" presId="urn:microsoft.com/office/officeart/2018/2/layout/IconVerticalSolidList"/>
    <dgm:cxn modelId="{A3F2B3C9-1277-433C-AF71-BE08720B7716}" type="presParOf" srcId="{42F67F3E-5739-4415-BAB3-E8CB2F8DFAD2}" destId="{D4B92CE1-8481-4F98-9B64-DAA58304CB3A}" srcOrd="5" destOrd="0" presId="urn:microsoft.com/office/officeart/2018/2/layout/IconVerticalSolidList"/>
    <dgm:cxn modelId="{77C46FB4-CFD7-4644-AADE-485BD4B86DF0}" type="presParOf" srcId="{42F67F3E-5739-4415-BAB3-E8CB2F8DFAD2}" destId="{F91D03FC-075E-4701-9B46-BAD5DFC85D7C}" srcOrd="6" destOrd="0" presId="urn:microsoft.com/office/officeart/2018/2/layout/IconVerticalSolidList"/>
    <dgm:cxn modelId="{E73A8D13-7275-4A21-9CF2-AF8F916BE1E9}" type="presParOf" srcId="{F91D03FC-075E-4701-9B46-BAD5DFC85D7C}" destId="{1BC7B803-56AB-4AB5-AD6E-57BDFF93479C}" srcOrd="0" destOrd="0" presId="urn:microsoft.com/office/officeart/2018/2/layout/IconVerticalSolidList"/>
    <dgm:cxn modelId="{43EAE091-B94F-47B3-8FB7-EED9C8B82F04}" type="presParOf" srcId="{F91D03FC-075E-4701-9B46-BAD5DFC85D7C}" destId="{B1E5C909-CB89-4F26-A559-F37205824C8E}" srcOrd="1" destOrd="0" presId="urn:microsoft.com/office/officeart/2018/2/layout/IconVerticalSolidList"/>
    <dgm:cxn modelId="{8493421B-D67D-4FF4-A34B-1D914F6CD63F}" type="presParOf" srcId="{F91D03FC-075E-4701-9B46-BAD5DFC85D7C}" destId="{D052D62F-DD22-487A-BCB1-7306E551D5B2}" srcOrd="2" destOrd="0" presId="urn:microsoft.com/office/officeart/2018/2/layout/IconVerticalSolidList"/>
    <dgm:cxn modelId="{C77190FB-8BBE-41E9-A3BE-86E90C4E9266}" type="presParOf" srcId="{F91D03FC-075E-4701-9B46-BAD5DFC85D7C}" destId="{8CF79494-7D48-46BF-B8DA-0D4A36E618D5}" srcOrd="3" destOrd="0" presId="urn:microsoft.com/office/officeart/2018/2/layout/IconVerticalSolidList"/>
    <dgm:cxn modelId="{CC575E81-73BA-47E0-8A44-A6FC445810E9}" type="presParOf" srcId="{42F67F3E-5739-4415-BAB3-E8CB2F8DFAD2}" destId="{E3D153F1-4507-4BBF-94A7-F07F99262EB1}" srcOrd="7" destOrd="0" presId="urn:microsoft.com/office/officeart/2018/2/layout/IconVerticalSolidList"/>
    <dgm:cxn modelId="{8177F53E-CF21-46A1-BD26-8CFC08CFF67D}" type="presParOf" srcId="{42F67F3E-5739-4415-BAB3-E8CB2F8DFAD2}" destId="{FC1514FF-16B3-43CF-8CEB-53AFAB57B67D}" srcOrd="8" destOrd="0" presId="urn:microsoft.com/office/officeart/2018/2/layout/IconVerticalSolidList"/>
    <dgm:cxn modelId="{65081E56-135A-4924-B496-9828CA5C542E}" type="presParOf" srcId="{FC1514FF-16B3-43CF-8CEB-53AFAB57B67D}" destId="{A83E0597-FAA8-4D48-9AE6-245D80DE43DC}" srcOrd="0" destOrd="0" presId="urn:microsoft.com/office/officeart/2018/2/layout/IconVerticalSolidList"/>
    <dgm:cxn modelId="{DA9C7710-6504-40CB-AB09-745D87C48478}" type="presParOf" srcId="{FC1514FF-16B3-43CF-8CEB-53AFAB57B67D}" destId="{2EDF32AB-D3D0-429A-BEB1-C2EEAA0382CD}" srcOrd="1" destOrd="0" presId="urn:microsoft.com/office/officeart/2018/2/layout/IconVerticalSolidList"/>
    <dgm:cxn modelId="{E8AC21CF-2100-480B-A8B9-441CDD7111F3}" type="presParOf" srcId="{FC1514FF-16B3-43CF-8CEB-53AFAB57B67D}" destId="{7DE9113B-ABFB-47EC-8512-03F815D723A9}" srcOrd="2" destOrd="0" presId="urn:microsoft.com/office/officeart/2018/2/layout/IconVerticalSolidList"/>
    <dgm:cxn modelId="{700056C3-56D7-4391-842B-18626F41552A}" type="presParOf" srcId="{FC1514FF-16B3-43CF-8CEB-53AFAB57B67D}" destId="{20A1F6F4-2A5A-4355-BC90-9548CD43036E}" srcOrd="3" destOrd="0" presId="urn:microsoft.com/office/officeart/2018/2/layout/IconVerticalSoli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709987-EB72-4FC2-A1DC-8BDF001E7800}"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441A2E85-8BF7-48F2-91F7-C4A036D607D8}">
      <dgm:prSet/>
      <dgm:spPr/>
      <dgm:t>
        <a:bodyPr/>
        <a:lstStyle/>
        <a:p>
          <a:pPr>
            <a:defRPr cap="all"/>
          </a:pPr>
          <a:r>
            <a:rPr lang="en-US"/>
            <a:t>Emergency assembly point</a:t>
          </a:r>
        </a:p>
      </dgm:t>
    </dgm:pt>
    <dgm:pt modelId="{71E5DCC7-F1C8-4FBE-B86A-134528FDE298}" type="parTrans" cxnId="{C13B28B5-882A-4E2C-8C9A-DAEC509E6FEA}">
      <dgm:prSet/>
      <dgm:spPr/>
      <dgm:t>
        <a:bodyPr/>
        <a:lstStyle/>
        <a:p>
          <a:endParaRPr lang="en-US"/>
        </a:p>
      </dgm:t>
    </dgm:pt>
    <dgm:pt modelId="{E922C72A-E505-432A-ADB4-65E93052CB89}" type="sibTrans" cxnId="{C13B28B5-882A-4E2C-8C9A-DAEC509E6FEA}">
      <dgm:prSet/>
      <dgm:spPr/>
      <dgm:t>
        <a:bodyPr/>
        <a:lstStyle/>
        <a:p>
          <a:endParaRPr lang="en-US"/>
        </a:p>
      </dgm:t>
    </dgm:pt>
    <dgm:pt modelId="{1DD4C8E2-F965-4116-A389-164E41BBE66B}">
      <dgm:prSet/>
      <dgm:spPr/>
      <dgm:t>
        <a:bodyPr/>
        <a:lstStyle/>
        <a:p>
          <a:pPr>
            <a:defRPr cap="all"/>
          </a:pPr>
          <a:r>
            <a:rPr lang="en-US"/>
            <a:t>Breaks</a:t>
          </a:r>
        </a:p>
      </dgm:t>
    </dgm:pt>
    <dgm:pt modelId="{245454B1-3D6F-46D5-AA6D-157186414219}" type="parTrans" cxnId="{31DFF27C-AE41-4D91-BCF0-4F4482E223EB}">
      <dgm:prSet/>
      <dgm:spPr/>
      <dgm:t>
        <a:bodyPr/>
        <a:lstStyle/>
        <a:p>
          <a:endParaRPr lang="en-US"/>
        </a:p>
      </dgm:t>
    </dgm:pt>
    <dgm:pt modelId="{83BAB8F5-FFC0-4259-933F-1FA2AF9BEE35}" type="sibTrans" cxnId="{31DFF27C-AE41-4D91-BCF0-4F4482E223EB}">
      <dgm:prSet/>
      <dgm:spPr/>
      <dgm:t>
        <a:bodyPr/>
        <a:lstStyle/>
        <a:p>
          <a:endParaRPr lang="en-US"/>
        </a:p>
      </dgm:t>
    </dgm:pt>
    <dgm:pt modelId="{64C1C8BB-CA44-4CB8-AAFD-BD5F41EC7807}">
      <dgm:prSet/>
      <dgm:spPr/>
      <dgm:t>
        <a:bodyPr/>
        <a:lstStyle/>
        <a:p>
          <a:pPr>
            <a:defRPr cap="all"/>
          </a:pPr>
          <a:r>
            <a:rPr lang="en-US"/>
            <a:t>Mobile Phones</a:t>
          </a:r>
        </a:p>
      </dgm:t>
    </dgm:pt>
    <dgm:pt modelId="{7C5859FF-2281-4953-B9BD-011A122A5952}" type="parTrans" cxnId="{1C593E9D-8F97-42E3-BE48-04F25F9BA913}">
      <dgm:prSet/>
      <dgm:spPr/>
      <dgm:t>
        <a:bodyPr/>
        <a:lstStyle/>
        <a:p>
          <a:endParaRPr lang="en-US"/>
        </a:p>
      </dgm:t>
    </dgm:pt>
    <dgm:pt modelId="{712A7FAF-676E-430A-A092-CD0B3F84B2B0}" type="sibTrans" cxnId="{1C593E9D-8F97-42E3-BE48-04F25F9BA913}">
      <dgm:prSet/>
      <dgm:spPr/>
      <dgm:t>
        <a:bodyPr/>
        <a:lstStyle/>
        <a:p>
          <a:endParaRPr lang="en-US"/>
        </a:p>
      </dgm:t>
    </dgm:pt>
    <dgm:pt modelId="{EAE6B613-AC58-48E4-A6DA-33DEF98F84CF}">
      <dgm:prSet/>
      <dgm:spPr/>
      <dgm:t>
        <a:bodyPr/>
        <a:lstStyle/>
        <a:p>
          <a:pPr>
            <a:defRPr cap="all"/>
          </a:pPr>
          <a:r>
            <a:rPr lang="en-US"/>
            <a:t>Ask questions, build, challenge</a:t>
          </a:r>
        </a:p>
      </dgm:t>
    </dgm:pt>
    <dgm:pt modelId="{F6481504-458D-489A-A335-0447F7881601}" type="parTrans" cxnId="{8A52B751-DC3A-4D11-8567-1B9612916FD2}">
      <dgm:prSet/>
      <dgm:spPr/>
      <dgm:t>
        <a:bodyPr/>
        <a:lstStyle/>
        <a:p>
          <a:endParaRPr lang="en-US"/>
        </a:p>
      </dgm:t>
    </dgm:pt>
    <dgm:pt modelId="{30214DE9-EA4C-4F31-B977-279B3E2CC103}" type="sibTrans" cxnId="{8A52B751-DC3A-4D11-8567-1B9612916FD2}">
      <dgm:prSet/>
      <dgm:spPr/>
      <dgm:t>
        <a:bodyPr/>
        <a:lstStyle/>
        <a:p>
          <a:endParaRPr lang="en-US"/>
        </a:p>
      </dgm:t>
    </dgm:pt>
    <dgm:pt modelId="{08FCDE0B-2C20-44EB-A970-3C4B5CFAE5A4}">
      <dgm:prSet/>
      <dgm:spPr/>
      <dgm:t>
        <a:bodyPr/>
        <a:lstStyle/>
        <a:p>
          <a:pPr>
            <a:defRPr cap="all"/>
          </a:pPr>
          <a:r>
            <a:rPr lang="en-US"/>
            <a:t>Good practice</a:t>
          </a:r>
        </a:p>
      </dgm:t>
    </dgm:pt>
    <dgm:pt modelId="{EF4EB9BE-3B0F-4E56-8287-8F5EC2F2F97C}" type="parTrans" cxnId="{17652E42-F8DA-4A99-B69E-9128D664490C}">
      <dgm:prSet/>
      <dgm:spPr/>
      <dgm:t>
        <a:bodyPr/>
        <a:lstStyle/>
        <a:p>
          <a:endParaRPr lang="en-US"/>
        </a:p>
      </dgm:t>
    </dgm:pt>
    <dgm:pt modelId="{8DB0205B-7DEA-4EFE-8A34-FAC2E09C4340}" type="sibTrans" cxnId="{17652E42-F8DA-4A99-B69E-9128D664490C}">
      <dgm:prSet/>
      <dgm:spPr/>
      <dgm:t>
        <a:bodyPr/>
        <a:lstStyle/>
        <a:p>
          <a:endParaRPr lang="en-US"/>
        </a:p>
      </dgm:t>
    </dgm:pt>
    <dgm:pt modelId="{5422D7D3-A980-427B-8641-8F522F4FEE76}" type="pres">
      <dgm:prSet presAssocID="{D0709987-EB72-4FC2-A1DC-8BDF001E7800}" presName="root" presStyleCnt="0">
        <dgm:presLayoutVars>
          <dgm:dir/>
          <dgm:resizeHandles val="exact"/>
        </dgm:presLayoutVars>
      </dgm:prSet>
      <dgm:spPr/>
    </dgm:pt>
    <dgm:pt modelId="{9B971C00-6986-48E5-BD13-D1092EE016F5}" type="pres">
      <dgm:prSet presAssocID="{441A2E85-8BF7-48F2-91F7-C4A036D607D8}" presName="compNode" presStyleCnt="0"/>
      <dgm:spPr/>
    </dgm:pt>
    <dgm:pt modelId="{D13172FE-F91C-4A7A-A787-9964086F3147}" type="pres">
      <dgm:prSet presAssocID="{441A2E85-8BF7-48F2-91F7-C4A036D607D8}" presName="iconBgRect" presStyleLbl="bgShp" presStyleIdx="0" presStyleCnt="5"/>
      <dgm:spPr/>
    </dgm:pt>
    <dgm:pt modelId="{792F7760-2FE6-437F-A145-17969A9CB29C}" type="pres">
      <dgm:prSet presAssocID="{441A2E85-8BF7-48F2-91F7-C4A036D607D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5CABCCAC-A1A8-46D7-9519-20510333F68F}" type="pres">
      <dgm:prSet presAssocID="{441A2E85-8BF7-48F2-91F7-C4A036D607D8}" presName="spaceRect" presStyleCnt="0"/>
      <dgm:spPr/>
    </dgm:pt>
    <dgm:pt modelId="{4B687E83-51AB-420B-8A6B-62D024B33ABF}" type="pres">
      <dgm:prSet presAssocID="{441A2E85-8BF7-48F2-91F7-C4A036D607D8}" presName="textRect" presStyleLbl="revTx" presStyleIdx="0" presStyleCnt="5">
        <dgm:presLayoutVars>
          <dgm:chMax val="1"/>
          <dgm:chPref val="1"/>
        </dgm:presLayoutVars>
      </dgm:prSet>
      <dgm:spPr/>
    </dgm:pt>
    <dgm:pt modelId="{0D28F1AE-B473-4100-8125-CD7C1DD46122}" type="pres">
      <dgm:prSet presAssocID="{E922C72A-E505-432A-ADB4-65E93052CB89}" presName="sibTrans" presStyleCnt="0"/>
      <dgm:spPr/>
    </dgm:pt>
    <dgm:pt modelId="{F63A0CB8-8466-465A-9DB0-DC68FDD53500}" type="pres">
      <dgm:prSet presAssocID="{1DD4C8E2-F965-4116-A389-164E41BBE66B}" presName="compNode" presStyleCnt="0"/>
      <dgm:spPr/>
    </dgm:pt>
    <dgm:pt modelId="{88ADD4A5-2B6E-43CC-ABFD-414181F45BC2}" type="pres">
      <dgm:prSet presAssocID="{1DD4C8E2-F965-4116-A389-164E41BBE66B}" presName="iconBgRect" presStyleLbl="bgShp" presStyleIdx="1" presStyleCnt="5"/>
      <dgm:spPr/>
    </dgm:pt>
    <dgm:pt modelId="{3F34DFF7-CC58-4AB5-B037-13554FC6BBD9}" type="pres">
      <dgm:prSet presAssocID="{1DD4C8E2-F965-4116-A389-164E41BBE66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use"/>
        </a:ext>
      </dgm:extLst>
    </dgm:pt>
    <dgm:pt modelId="{866912E2-EB3F-415B-BEE5-F4FCD83809E7}" type="pres">
      <dgm:prSet presAssocID="{1DD4C8E2-F965-4116-A389-164E41BBE66B}" presName="spaceRect" presStyleCnt="0"/>
      <dgm:spPr/>
    </dgm:pt>
    <dgm:pt modelId="{44E5F98B-8D82-4445-8C4D-BCB455180C24}" type="pres">
      <dgm:prSet presAssocID="{1DD4C8E2-F965-4116-A389-164E41BBE66B}" presName="textRect" presStyleLbl="revTx" presStyleIdx="1" presStyleCnt="5">
        <dgm:presLayoutVars>
          <dgm:chMax val="1"/>
          <dgm:chPref val="1"/>
        </dgm:presLayoutVars>
      </dgm:prSet>
      <dgm:spPr/>
    </dgm:pt>
    <dgm:pt modelId="{BB14CC6D-5316-48C4-B4E6-1198A19DFB08}" type="pres">
      <dgm:prSet presAssocID="{83BAB8F5-FFC0-4259-933F-1FA2AF9BEE35}" presName="sibTrans" presStyleCnt="0"/>
      <dgm:spPr/>
    </dgm:pt>
    <dgm:pt modelId="{8382A267-6DFF-4289-AF98-82DFF8BC34D9}" type="pres">
      <dgm:prSet presAssocID="{64C1C8BB-CA44-4CB8-AAFD-BD5F41EC7807}" presName="compNode" presStyleCnt="0"/>
      <dgm:spPr/>
    </dgm:pt>
    <dgm:pt modelId="{B8A26E59-B2D4-4DD5-B045-7397CEF427F7}" type="pres">
      <dgm:prSet presAssocID="{64C1C8BB-CA44-4CB8-AAFD-BD5F41EC7807}" presName="iconBgRect" presStyleLbl="bgShp" presStyleIdx="2" presStyleCnt="5"/>
      <dgm:spPr/>
    </dgm:pt>
    <dgm:pt modelId="{ADE6682E-EC35-49E0-9677-F0CDD54094CD}" type="pres">
      <dgm:prSet presAssocID="{64C1C8BB-CA44-4CB8-AAFD-BD5F41EC780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8070B704-F11A-4100-9D17-BC2E306EAF4A}" type="pres">
      <dgm:prSet presAssocID="{64C1C8BB-CA44-4CB8-AAFD-BD5F41EC7807}" presName="spaceRect" presStyleCnt="0"/>
      <dgm:spPr/>
    </dgm:pt>
    <dgm:pt modelId="{8F277627-12A2-41AE-A75B-D2072BE36B83}" type="pres">
      <dgm:prSet presAssocID="{64C1C8BB-CA44-4CB8-AAFD-BD5F41EC7807}" presName="textRect" presStyleLbl="revTx" presStyleIdx="2" presStyleCnt="5">
        <dgm:presLayoutVars>
          <dgm:chMax val="1"/>
          <dgm:chPref val="1"/>
        </dgm:presLayoutVars>
      </dgm:prSet>
      <dgm:spPr/>
    </dgm:pt>
    <dgm:pt modelId="{CBA2364B-085E-42F9-8E08-F12A90EDEEBD}" type="pres">
      <dgm:prSet presAssocID="{712A7FAF-676E-430A-A092-CD0B3F84B2B0}" presName="sibTrans" presStyleCnt="0"/>
      <dgm:spPr/>
    </dgm:pt>
    <dgm:pt modelId="{463AD5C1-FA31-4285-BBF3-081295E01A5C}" type="pres">
      <dgm:prSet presAssocID="{EAE6B613-AC58-48E4-A6DA-33DEF98F84CF}" presName="compNode" presStyleCnt="0"/>
      <dgm:spPr/>
    </dgm:pt>
    <dgm:pt modelId="{3BEEBB6D-21D2-459C-A8DC-09C49A41F474}" type="pres">
      <dgm:prSet presAssocID="{EAE6B613-AC58-48E4-A6DA-33DEF98F84CF}" presName="iconBgRect" presStyleLbl="bgShp" presStyleIdx="3" presStyleCnt="5"/>
      <dgm:spPr/>
    </dgm:pt>
    <dgm:pt modelId="{93BD44DD-CEEE-4B70-9E2F-BA9F2B850A15}" type="pres">
      <dgm:prSet presAssocID="{EAE6B613-AC58-48E4-A6DA-33DEF98F84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B7D2A6DC-0A08-4076-96D9-668FA5B1B23B}" type="pres">
      <dgm:prSet presAssocID="{EAE6B613-AC58-48E4-A6DA-33DEF98F84CF}" presName="spaceRect" presStyleCnt="0"/>
      <dgm:spPr/>
    </dgm:pt>
    <dgm:pt modelId="{9CAF425B-795D-4041-A71C-0850937063A0}" type="pres">
      <dgm:prSet presAssocID="{EAE6B613-AC58-48E4-A6DA-33DEF98F84CF}" presName="textRect" presStyleLbl="revTx" presStyleIdx="3" presStyleCnt="5">
        <dgm:presLayoutVars>
          <dgm:chMax val="1"/>
          <dgm:chPref val="1"/>
        </dgm:presLayoutVars>
      </dgm:prSet>
      <dgm:spPr/>
    </dgm:pt>
    <dgm:pt modelId="{FDBAF22A-8DB9-4E9F-9606-5BDD39D792A0}" type="pres">
      <dgm:prSet presAssocID="{30214DE9-EA4C-4F31-B977-279B3E2CC103}" presName="sibTrans" presStyleCnt="0"/>
      <dgm:spPr/>
    </dgm:pt>
    <dgm:pt modelId="{9A7E7A4A-2A9E-463B-BFA0-18384F67199D}" type="pres">
      <dgm:prSet presAssocID="{08FCDE0B-2C20-44EB-A970-3C4B5CFAE5A4}" presName="compNode" presStyleCnt="0"/>
      <dgm:spPr/>
    </dgm:pt>
    <dgm:pt modelId="{0BCB9753-C42D-4578-BD17-C1964C9966B3}" type="pres">
      <dgm:prSet presAssocID="{08FCDE0B-2C20-44EB-A970-3C4B5CFAE5A4}" presName="iconBgRect" presStyleLbl="bgShp" presStyleIdx="4" presStyleCnt="5"/>
      <dgm:spPr/>
    </dgm:pt>
    <dgm:pt modelId="{C2A8940A-68AC-474C-A065-4A8B57B1B9CB}" type="pres">
      <dgm:prSet presAssocID="{08FCDE0B-2C20-44EB-A970-3C4B5CFAE5A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umbs Up Sign"/>
        </a:ext>
      </dgm:extLst>
    </dgm:pt>
    <dgm:pt modelId="{AAC398AA-F7B1-4A71-AE78-3B1A80432E68}" type="pres">
      <dgm:prSet presAssocID="{08FCDE0B-2C20-44EB-A970-3C4B5CFAE5A4}" presName="spaceRect" presStyleCnt="0"/>
      <dgm:spPr/>
    </dgm:pt>
    <dgm:pt modelId="{697253DB-FC7E-4816-B47E-1B4686265CE1}" type="pres">
      <dgm:prSet presAssocID="{08FCDE0B-2C20-44EB-A970-3C4B5CFAE5A4}" presName="textRect" presStyleLbl="revTx" presStyleIdx="4" presStyleCnt="5">
        <dgm:presLayoutVars>
          <dgm:chMax val="1"/>
          <dgm:chPref val="1"/>
        </dgm:presLayoutVars>
      </dgm:prSet>
      <dgm:spPr/>
    </dgm:pt>
  </dgm:ptLst>
  <dgm:cxnLst>
    <dgm:cxn modelId="{214CC861-FD9B-457A-9394-0135BF987A4C}" type="presOf" srcId="{EAE6B613-AC58-48E4-A6DA-33DEF98F84CF}" destId="{9CAF425B-795D-4041-A71C-0850937063A0}" srcOrd="0" destOrd="0" presId="urn:microsoft.com/office/officeart/2018/5/layout/IconCircleLabelList"/>
    <dgm:cxn modelId="{17652E42-F8DA-4A99-B69E-9128D664490C}" srcId="{D0709987-EB72-4FC2-A1DC-8BDF001E7800}" destId="{08FCDE0B-2C20-44EB-A970-3C4B5CFAE5A4}" srcOrd="4" destOrd="0" parTransId="{EF4EB9BE-3B0F-4E56-8287-8F5EC2F2F97C}" sibTransId="{8DB0205B-7DEA-4EFE-8A34-FAC2E09C4340}"/>
    <dgm:cxn modelId="{8A52B751-DC3A-4D11-8567-1B9612916FD2}" srcId="{D0709987-EB72-4FC2-A1DC-8BDF001E7800}" destId="{EAE6B613-AC58-48E4-A6DA-33DEF98F84CF}" srcOrd="3" destOrd="0" parTransId="{F6481504-458D-489A-A335-0447F7881601}" sibTransId="{30214DE9-EA4C-4F31-B977-279B3E2CC103}"/>
    <dgm:cxn modelId="{3620EB55-A01C-4683-8A6A-E6E4C279F6F2}" type="presOf" srcId="{1DD4C8E2-F965-4116-A389-164E41BBE66B}" destId="{44E5F98B-8D82-4445-8C4D-BCB455180C24}" srcOrd="0" destOrd="0" presId="urn:microsoft.com/office/officeart/2018/5/layout/IconCircleLabelList"/>
    <dgm:cxn modelId="{5A15837B-D2DC-4B76-ADF5-538F775D1FCF}" type="presOf" srcId="{64C1C8BB-CA44-4CB8-AAFD-BD5F41EC7807}" destId="{8F277627-12A2-41AE-A75B-D2072BE36B83}" srcOrd="0" destOrd="0" presId="urn:microsoft.com/office/officeart/2018/5/layout/IconCircleLabelList"/>
    <dgm:cxn modelId="{31DFF27C-AE41-4D91-BCF0-4F4482E223EB}" srcId="{D0709987-EB72-4FC2-A1DC-8BDF001E7800}" destId="{1DD4C8E2-F965-4116-A389-164E41BBE66B}" srcOrd="1" destOrd="0" parTransId="{245454B1-3D6F-46D5-AA6D-157186414219}" sibTransId="{83BAB8F5-FFC0-4259-933F-1FA2AF9BEE35}"/>
    <dgm:cxn modelId="{8E725896-7CE1-4EA8-BD0B-58564E545BA7}" type="presOf" srcId="{08FCDE0B-2C20-44EB-A970-3C4B5CFAE5A4}" destId="{697253DB-FC7E-4816-B47E-1B4686265CE1}" srcOrd="0" destOrd="0" presId="urn:microsoft.com/office/officeart/2018/5/layout/IconCircleLabelList"/>
    <dgm:cxn modelId="{1C593E9D-8F97-42E3-BE48-04F25F9BA913}" srcId="{D0709987-EB72-4FC2-A1DC-8BDF001E7800}" destId="{64C1C8BB-CA44-4CB8-AAFD-BD5F41EC7807}" srcOrd="2" destOrd="0" parTransId="{7C5859FF-2281-4953-B9BD-011A122A5952}" sibTransId="{712A7FAF-676E-430A-A092-CD0B3F84B2B0}"/>
    <dgm:cxn modelId="{C13B28B5-882A-4E2C-8C9A-DAEC509E6FEA}" srcId="{D0709987-EB72-4FC2-A1DC-8BDF001E7800}" destId="{441A2E85-8BF7-48F2-91F7-C4A036D607D8}" srcOrd="0" destOrd="0" parTransId="{71E5DCC7-F1C8-4FBE-B86A-134528FDE298}" sibTransId="{E922C72A-E505-432A-ADB4-65E93052CB89}"/>
    <dgm:cxn modelId="{80809CD8-2370-4A1F-96B2-FDC1BB7781BF}" type="presOf" srcId="{441A2E85-8BF7-48F2-91F7-C4A036D607D8}" destId="{4B687E83-51AB-420B-8A6B-62D024B33ABF}" srcOrd="0" destOrd="0" presId="urn:microsoft.com/office/officeart/2018/5/layout/IconCircleLabelList"/>
    <dgm:cxn modelId="{4DA083F6-72BF-444A-9B71-8CE1FADDF3EB}" type="presOf" srcId="{D0709987-EB72-4FC2-A1DC-8BDF001E7800}" destId="{5422D7D3-A980-427B-8641-8F522F4FEE76}" srcOrd="0" destOrd="0" presId="urn:microsoft.com/office/officeart/2018/5/layout/IconCircleLabelList"/>
    <dgm:cxn modelId="{EA5118A2-9334-4569-A418-7D0D92565569}" type="presParOf" srcId="{5422D7D3-A980-427B-8641-8F522F4FEE76}" destId="{9B971C00-6986-48E5-BD13-D1092EE016F5}" srcOrd="0" destOrd="0" presId="urn:microsoft.com/office/officeart/2018/5/layout/IconCircleLabelList"/>
    <dgm:cxn modelId="{971523F4-CFC5-49BA-9F95-D7B4611349F8}" type="presParOf" srcId="{9B971C00-6986-48E5-BD13-D1092EE016F5}" destId="{D13172FE-F91C-4A7A-A787-9964086F3147}" srcOrd="0" destOrd="0" presId="urn:microsoft.com/office/officeart/2018/5/layout/IconCircleLabelList"/>
    <dgm:cxn modelId="{7289CB06-FA1A-491A-B4A7-E8FB5EF4CE98}" type="presParOf" srcId="{9B971C00-6986-48E5-BD13-D1092EE016F5}" destId="{792F7760-2FE6-437F-A145-17969A9CB29C}" srcOrd="1" destOrd="0" presId="urn:microsoft.com/office/officeart/2018/5/layout/IconCircleLabelList"/>
    <dgm:cxn modelId="{6E55A88C-9925-4B81-B678-70EBE8C47251}" type="presParOf" srcId="{9B971C00-6986-48E5-BD13-D1092EE016F5}" destId="{5CABCCAC-A1A8-46D7-9519-20510333F68F}" srcOrd="2" destOrd="0" presId="urn:microsoft.com/office/officeart/2018/5/layout/IconCircleLabelList"/>
    <dgm:cxn modelId="{038D8603-641A-4A8A-AE23-0C8701AEF419}" type="presParOf" srcId="{9B971C00-6986-48E5-BD13-D1092EE016F5}" destId="{4B687E83-51AB-420B-8A6B-62D024B33ABF}" srcOrd="3" destOrd="0" presId="urn:microsoft.com/office/officeart/2018/5/layout/IconCircleLabelList"/>
    <dgm:cxn modelId="{F82EB5A9-AE46-4842-8A9A-F7F880B14B98}" type="presParOf" srcId="{5422D7D3-A980-427B-8641-8F522F4FEE76}" destId="{0D28F1AE-B473-4100-8125-CD7C1DD46122}" srcOrd="1" destOrd="0" presId="urn:microsoft.com/office/officeart/2018/5/layout/IconCircleLabelList"/>
    <dgm:cxn modelId="{A8EADD48-A75D-4187-A614-47B3981EDB32}" type="presParOf" srcId="{5422D7D3-A980-427B-8641-8F522F4FEE76}" destId="{F63A0CB8-8466-465A-9DB0-DC68FDD53500}" srcOrd="2" destOrd="0" presId="urn:microsoft.com/office/officeart/2018/5/layout/IconCircleLabelList"/>
    <dgm:cxn modelId="{C43BD35A-EDAB-4C8F-BC7C-CF83DF918903}" type="presParOf" srcId="{F63A0CB8-8466-465A-9DB0-DC68FDD53500}" destId="{88ADD4A5-2B6E-43CC-ABFD-414181F45BC2}" srcOrd="0" destOrd="0" presId="urn:microsoft.com/office/officeart/2018/5/layout/IconCircleLabelList"/>
    <dgm:cxn modelId="{8A4AD5AA-9341-4EFD-956E-9BDC0950229C}" type="presParOf" srcId="{F63A0CB8-8466-465A-9DB0-DC68FDD53500}" destId="{3F34DFF7-CC58-4AB5-B037-13554FC6BBD9}" srcOrd="1" destOrd="0" presId="urn:microsoft.com/office/officeart/2018/5/layout/IconCircleLabelList"/>
    <dgm:cxn modelId="{17BBA7B5-E095-4C79-8B05-7361929C5C32}" type="presParOf" srcId="{F63A0CB8-8466-465A-9DB0-DC68FDD53500}" destId="{866912E2-EB3F-415B-BEE5-F4FCD83809E7}" srcOrd="2" destOrd="0" presId="urn:microsoft.com/office/officeart/2018/5/layout/IconCircleLabelList"/>
    <dgm:cxn modelId="{994C3FBD-77BB-43F0-9285-4649402A079C}" type="presParOf" srcId="{F63A0CB8-8466-465A-9DB0-DC68FDD53500}" destId="{44E5F98B-8D82-4445-8C4D-BCB455180C24}" srcOrd="3" destOrd="0" presId="urn:microsoft.com/office/officeart/2018/5/layout/IconCircleLabelList"/>
    <dgm:cxn modelId="{77C89389-5D11-4065-82D2-04D8C725683C}" type="presParOf" srcId="{5422D7D3-A980-427B-8641-8F522F4FEE76}" destId="{BB14CC6D-5316-48C4-B4E6-1198A19DFB08}" srcOrd="3" destOrd="0" presId="urn:microsoft.com/office/officeart/2018/5/layout/IconCircleLabelList"/>
    <dgm:cxn modelId="{C56FF5D6-09F6-4BBE-8210-2B518CEDAAB6}" type="presParOf" srcId="{5422D7D3-A980-427B-8641-8F522F4FEE76}" destId="{8382A267-6DFF-4289-AF98-82DFF8BC34D9}" srcOrd="4" destOrd="0" presId="urn:microsoft.com/office/officeart/2018/5/layout/IconCircleLabelList"/>
    <dgm:cxn modelId="{AE9EFE98-FCCB-4CD3-9DA7-BB0F4A58FEF3}" type="presParOf" srcId="{8382A267-6DFF-4289-AF98-82DFF8BC34D9}" destId="{B8A26E59-B2D4-4DD5-B045-7397CEF427F7}" srcOrd="0" destOrd="0" presId="urn:microsoft.com/office/officeart/2018/5/layout/IconCircleLabelList"/>
    <dgm:cxn modelId="{529759DC-D5C1-4C68-AD84-296D6986D306}" type="presParOf" srcId="{8382A267-6DFF-4289-AF98-82DFF8BC34D9}" destId="{ADE6682E-EC35-49E0-9677-F0CDD54094CD}" srcOrd="1" destOrd="0" presId="urn:microsoft.com/office/officeart/2018/5/layout/IconCircleLabelList"/>
    <dgm:cxn modelId="{05EED10D-E994-4644-A2F6-5135B769F0FA}" type="presParOf" srcId="{8382A267-6DFF-4289-AF98-82DFF8BC34D9}" destId="{8070B704-F11A-4100-9D17-BC2E306EAF4A}" srcOrd="2" destOrd="0" presId="urn:microsoft.com/office/officeart/2018/5/layout/IconCircleLabelList"/>
    <dgm:cxn modelId="{F9C39D53-40E7-4018-BD39-A2396A2A4414}" type="presParOf" srcId="{8382A267-6DFF-4289-AF98-82DFF8BC34D9}" destId="{8F277627-12A2-41AE-A75B-D2072BE36B83}" srcOrd="3" destOrd="0" presId="urn:microsoft.com/office/officeart/2018/5/layout/IconCircleLabelList"/>
    <dgm:cxn modelId="{86E04A2F-43B2-4420-B890-2DF8ABC886A2}" type="presParOf" srcId="{5422D7D3-A980-427B-8641-8F522F4FEE76}" destId="{CBA2364B-085E-42F9-8E08-F12A90EDEEBD}" srcOrd="5" destOrd="0" presId="urn:microsoft.com/office/officeart/2018/5/layout/IconCircleLabelList"/>
    <dgm:cxn modelId="{9AC7B062-7CBE-4AC8-97F9-3C427187F9B4}" type="presParOf" srcId="{5422D7D3-A980-427B-8641-8F522F4FEE76}" destId="{463AD5C1-FA31-4285-BBF3-081295E01A5C}" srcOrd="6" destOrd="0" presId="urn:microsoft.com/office/officeart/2018/5/layout/IconCircleLabelList"/>
    <dgm:cxn modelId="{6A7B70D3-3036-4E14-A78B-1A36276BD875}" type="presParOf" srcId="{463AD5C1-FA31-4285-BBF3-081295E01A5C}" destId="{3BEEBB6D-21D2-459C-A8DC-09C49A41F474}" srcOrd="0" destOrd="0" presId="urn:microsoft.com/office/officeart/2018/5/layout/IconCircleLabelList"/>
    <dgm:cxn modelId="{7A7FCBE9-8C22-4E84-9FA0-B387F4A5A536}" type="presParOf" srcId="{463AD5C1-FA31-4285-BBF3-081295E01A5C}" destId="{93BD44DD-CEEE-4B70-9E2F-BA9F2B850A15}" srcOrd="1" destOrd="0" presId="urn:microsoft.com/office/officeart/2018/5/layout/IconCircleLabelList"/>
    <dgm:cxn modelId="{899695C4-0E9A-4D87-9D63-6098F0F6764A}" type="presParOf" srcId="{463AD5C1-FA31-4285-BBF3-081295E01A5C}" destId="{B7D2A6DC-0A08-4076-96D9-668FA5B1B23B}" srcOrd="2" destOrd="0" presId="urn:microsoft.com/office/officeart/2018/5/layout/IconCircleLabelList"/>
    <dgm:cxn modelId="{1E281424-09FA-41F8-AE4A-EFB3B151CAEB}" type="presParOf" srcId="{463AD5C1-FA31-4285-BBF3-081295E01A5C}" destId="{9CAF425B-795D-4041-A71C-0850937063A0}" srcOrd="3" destOrd="0" presId="urn:microsoft.com/office/officeart/2018/5/layout/IconCircleLabelList"/>
    <dgm:cxn modelId="{AC8DFA10-9E6C-46B0-ABE9-E8AFC94C8471}" type="presParOf" srcId="{5422D7D3-A980-427B-8641-8F522F4FEE76}" destId="{FDBAF22A-8DB9-4E9F-9606-5BDD39D792A0}" srcOrd="7" destOrd="0" presId="urn:microsoft.com/office/officeart/2018/5/layout/IconCircleLabelList"/>
    <dgm:cxn modelId="{6CD42D0B-D332-42F3-B4A6-06574D0EB3E6}" type="presParOf" srcId="{5422D7D3-A980-427B-8641-8F522F4FEE76}" destId="{9A7E7A4A-2A9E-463B-BFA0-18384F67199D}" srcOrd="8" destOrd="0" presId="urn:microsoft.com/office/officeart/2018/5/layout/IconCircleLabelList"/>
    <dgm:cxn modelId="{308FB33E-EB61-4111-8937-9C4C8445E205}" type="presParOf" srcId="{9A7E7A4A-2A9E-463B-BFA0-18384F67199D}" destId="{0BCB9753-C42D-4578-BD17-C1964C9966B3}" srcOrd="0" destOrd="0" presId="urn:microsoft.com/office/officeart/2018/5/layout/IconCircleLabelList"/>
    <dgm:cxn modelId="{C73F3879-8D69-4B4B-9228-E1B1FAB18659}" type="presParOf" srcId="{9A7E7A4A-2A9E-463B-BFA0-18384F67199D}" destId="{C2A8940A-68AC-474C-A065-4A8B57B1B9CB}" srcOrd="1" destOrd="0" presId="urn:microsoft.com/office/officeart/2018/5/layout/IconCircleLabelList"/>
    <dgm:cxn modelId="{E4085880-D35B-4F70-BCE0-719AF4563BBA}" type="presParOf" srcId="{9A7E7A4A-2A9E-463B-BFA0-18384F67199D}" destId="{AAC398AA-F7B1-4A71-AE78-3B1A80432E68}" srcOrd="2" destOrd="0" presId="urn:microsoft.com/office/officeart/2018/5/layout/IconCircleLabelList"/>
    <dgm:cxn modelId="{BC213A8B-D1F9-49B1-921E-F95A87318F59}" type="presParOf" srcId="{9A7E7A4A-2A9E-463B-BFA0-18384F67199D}" destId="{697253DB-FC7E-4816-B47E-1B4686265CE1}"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E7C1F8-BA47-47BD-9EE0-BDD2CB8A7F6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9E9A3E1-1E41-4FF4-8282-2C7FCE433C5B}">
      <dgm:prSet/>
      <dgm:spPr/>
      <dgm:t>
        <a:bodyPr/>
        <a:lstStyle/>
        <a:p>
          <a:r>
            <a:rPr lang="en-US" b="1">
              <a:latin typeface="Montserrat" panose="00000500000000000000" pitchFamily="2" charset="0"/>
            </a:rPr>
            <a:t>Knowledge &amp; Learning</a:t>
          </a:r>
          <a:endParaRPr lang="en-AU" b="1">
            <a:latin typeface="Montserrat" panose="00000500000000000000" pitchFamily="2" charset="0"/>
          </a:endParaRPr>
        </a:p>
      </dgm:t>
    </dgm:pt>
    <dgm:pt modelId="{80F7C4CC-775F-484B-8864-6AECB235B996}" type="parTrans" cxnId="{64C6F17B-B34A-4D61-99B5-95744577C59B}">
      <dgm:prSet/>
      <dgm:spPr/>
      <dgm:t>
        <a:bodyPr/>
        <a:lstStyle/>
        <a:p>
          <a:endParaRPr lang="en-US" sz="2000" b="1"/>
        </a:p>
      </dgm:t>
    </dgm:pt>
    <dgm:pt modelId="{BD244A15-77E3-4283-A67A-7D373901698B}" type="sibTrans" cxnId="{64C6F17B-B34A-4D61-99B5-95744577C59B}">
      <dgm:prSet/>
      <dgm:spPr/>
      <dgm:t>
        <a:bodyPr/>
        <a:lstStyle/>
        <a:p>
          <a:endParaRPr lang="en-US" b="1"/>
        </a:p>
      </dgm:t>
    </dgm:pt>
    <dgm:pt modelId="{E133214A-1BB0-49E8-A9B3-B6C09B3787C2}">
      <dgm:prSet/>
      <dgm:spPr/>
      <dgm:t>
        <a:bodyPr/>
        <a:lstStyle/>
        <a:p>
          <a:r>
            <a:rPr lang="en-AU" b="1" kern="1200">
              <a:latin typeface="Montserrat"/>
              <a:ea typeface="+mn-ea"/>
              <a:cs typeface="+mn-cs"/>
            </a:rPr>
            <a:t>The</a:t>
          </a:r>
          <a:r>
            <a:rPr lang="en-AU" b="1" kern="1200">
              <a:latin typeface="Franklin Gothic Medium"/>
            </a:rPr>
            <a:t> </a:t>
          </a:r>
          <a:r>
            <a:rPr lang="en-AU" b="1" kern="1200">
              <a:latin typeface="Montserrat"/>
              <a:ea typeface="+mn-ea"/>
              <a:cs typeface="+mn-cs"/>
            </a:rPr>
            <a:t>Tasmanian</a:t>
          </a:r>
          <a:r>
            <a:rPr lang="en-AU" b="1" kern="1200">
              <a:latin typeface="Franklin Gothic Medium"/>
            </a:rPr>
            <a:t> </a:t>
          </a:r>
          <a:r>
            <a:rPr lang="en-AU" b="1" kern="1200">
              <a:latin typeface="Montserrat"/>
              <a:ea typeface="+mn-ea"/>
              <a:cs typeface="+mn-cs"/>
            </a:rPr>
            <a:t>Visitor</a:t>
          </a:r>
          <a:r>
            <a:rPr lang="en-AU" b="1" kern="1200">
              <a:latin typeface="Franklin Gothic Medium"/>
            </a:rPr>
            <a:t> </a:t>
          </a:r>
          <a:r>
            <a:rPr lang="en-AU" b="1" kern="1200">
              <a:latin typeface="Montserrat"/>
              <a:ea typeface="+mn-ea"/>
              <a:cs typeface="+mn-cs"/>
            </a:rPr>
            <a:t>Experience</a:t>
          </a:r>
        </a:p>
      </dgm:t>
    </dgm:pt>
    <dgm:pt modelId="{FBE6F507-D0F5-4247-9DA0-CA3947E7C83B}" type="parTrans" cxnId="{DAD6AF0C-94ED-4E26-860F-187D66184A70}">
      <dgm:prSet/>
      <dgm:spPr/>
      <dgm:t>
        <a:bodyPr/>
        <a:lstStyle/>
        <a:p>
          <a:endParaRPr lang="en-AU" sz="2000" b="1"/>
        </a:p>
      </dgm:t>
    </dgm:pt>
    <dgm:pt modelId="{11C1DAFE-4B18-4521-849A-6A10FC6DCA11}" type="sibTrans" cxnId="{DAD6AF0C-94ED-4E26-860F-187D66184A70}">
      <dgm:prSet/>
      <dgm:spPr/>
      <dgm:t>
        <a:bodyPr/>
        <a:lstStyle/>
        <a:p>
          <a:endParaRPr lang="en-AU" b="1"/>
        </a:p>
      </dgm:t>
    </dgm:pt>
    <dgm:pt modelId="{D3ED0326-B7DD-4907-BE7D-DD12B1584284}">
      <dgm:prSet/>
      <dgm:spPr/>
      <dgm:t>
        <a:bodyPr/>
        <a:lstStyle/>
        <a:p>
          <a:r>
            <a:rPr lang="en-AU" b="1" kern="1200">
              <a:latin typeface="Montserrat"/>
              <a:ea typeface="+mn-ea"/>
              <a:cs typeface="+mn-cs"/>
            </a:rPr>
            <a:t>Delivering a Great Customer Experience</a:t>
          </a:r>
        </a:p>
      </dgm:t>
    </dgm:pt>
    <dgm:pt modelId="{2370FDDC-CEE3-4F30-ACDA-31400B0B8F81}" type="parTrans" cxnId="{FD0603EA-936C-4335-8DE9-AFD065B17405}">
      <dgm:prSet/>
      <dgm:spPr/>
      <dgm:t>
        <a:bodyPr/>
        <a:lstStyle/>
        <a:p>
          <a:endParaRPr lang="en-AU" sz="2000" b="1"/>
        </a:p>
      </dgm:t>
    </dgm:pt>
    <dgm:pt modelId="{63FD4099-F684-48FE-BC1F-0B4EB2527C97}" type="sibTrans" cxnId="{FD0603EA-936C-4335-8DE9-AFD065B17405}">
      <dgm:prSet/>
      <dgm:spPr/>
      <dgm:t>
        <a:bodyPr/>
        <a:lstStyle/>
        <a:p>
          <a:endParaRPr lang="en-AU" b="1"/>
        </a:p>
      </dgm:t>
    </dgm:pt>
    <dgm:pt modelId="{919F8C12-D7B4-4BAC-8D7B-0187ECDCFCFC}">
      <dgm:prSet/>
      <dgm:spPr/>
      <dgm:t>
        <a:bodyPr/>
        <a:lstStyle/>
        <a:p>
          <a:r>
            <a:rPr lang="en-AU" b="1">
              <a:latin typeface="Montserrat" panose="02000505000000020004" pitchFamily="2" charset="0"/>
            </a:rPr>
            <a:t>Professional Standards &amp; Personal Attributes</a:t>
          </a:r>
        </a:p>
      </dgm:t>
    </dgm:pt>
    <dgm:pt modelId="{747E1830-B439-4F27-B267-AF81F972A4DA}" type="parTrans" cxnId="{67FC6C10-AD75-4F2F-8D02-B0EF36E1283E}">
      <dgm:prSet/>
      <dgm:spPr/>
      <dgm:t>
        <a:bodyPr/>
        <a:lstStyle/>
        <a:p>
          <a:endParaRPr lang="en-AU" sz="2000" b="1"/>
        </a:p>
      </dgm:t>
    </dgm:pt>
    <dgm:pt modelId="{92A8F165-A201-47BE-829A-E170D8C4F927}" type="sibTrans" cxnId="{67FC6C10-AD75-4F2F-8D02-B0EF36E1283E}">
      <dgm:prSet/>
      <dgm:spPr/>
      <dgm:t>
        <a:bodyPr/>
        <a:lstStyle/>
        <a:p>
          <a:endParaRPr lang="en-AU" b="1"/>
        </a:p>
      </dgm:t>
    </dgm:pt>
    <dgm:pt modelId="{F8A00238-AC62-48D5-A12F-34B41555E1AF}">
      <dgm:prSet/>
      <dgm:spPr/>
      <dgm:t>
        <a:bodyPr/>
        <a:lstStyle/>
        <a:p>
          <a:r>
            <a:rPr lang="en-US" b="1">
              <a:latin typeface="Montserrat" panose="02000505000000020004" pitchFamily="2" charset="0"/>
            </a:rPr>
            <a:t>Customer Feedback</a:t>
          </a:r>
          <a:endParaRPr lang="en-AU" b="1">
            <a:latin typeface="Montserrat" panose="02000505000000020004" pitchFamily="2" charset="0"/>
          </a:endParaRPr>
        </a:p>
      </dgm:t>
    </dgm:pt>
    <dgm:pt modelId="{579C7EC8-ECA2-4068-9B9C-4345215625F8}" type="parTrans" cxnId="{E0C2BF04-45A1-45E4-B0C6-16447BC3DED9}">
      <dgm:prSet/>
      <dgm:spPr/>
      <dgm:t>
        <a:bodyPr/>
        <a:lstStyle/>
        <a:p>
          <a:endParaRPr lang="en-AU"/>
        </a:p>
      </dgm:t>
    </dgm:pt>
    <dgm:pt modelId="{0E78F1A5-996F-4442-982A-12F83B3BBBD7}" type="sibTrans" cxnId="{E0C2BF04-45A1-45E4-B0C6-16447BC3DED9}">
      <dgm:prSet/>
      <dgm:spPr/>
      <dgm:t>
        <a:bodyPr/>
        <a:lstStyle/>
        <a:p>
          <a:endParaRPr lang="en-AU"/>
        </a:p>
      </dgm:t>
    </dgm:pt>
    <dgm:pt modelId="{42F67F3E-5739-4415-BAB3-E8CB2F8DFAD2}" type="pres">
      <dgm:prSet presAssocID="{A0E7C1F8-BA47-47BD-9EE0-BDD2CB8A7F65}" presName="root" presStyleCnt="0">
        <dgm:presLayoutVars>
          <dgm:dir/>
          <dgm:resizeHandles val="exact"/>
        </dgm:presLayoutVars>
      </dgm:prSet>
      <dgm:spPr/>
    </dgm:pt>
    <dgm:pt modelId="{573D3402-2372-4D0B-B3BF-B7CB4BA0EA99}" type="pres">
      <dgm:prSet presAssocID="{E133214A-1BB0-49E8-A9B3-B6C09B3787C2}" presName="compNode" presStyleCnt="0"/>
      <dgm:spPr/>
    </dgm:pt>
    <dgm:pt modelId="{C5C7E5B2-A54A-4CC1-969D-4903DE5E6192}" type="pres">
      <dgm:prSet presAssocID="{E133214A-1BB0-49E8-A9B3-B6C09B3787C2}" presName="bgRect" presStyleLbl="bgShp" presStyleIdx="0" presStyleCnt="5"/>
      <dgm:spPr/>
    </dgm:pt>
    <dgm:pt modelId="{7B9CC698-73A7-49D2-B867-89611377B330}" type="pres">
      <dgm:prSet presAssocID="{E133214A-1BB0-49E8-A9B3-B6C09B3787C2}" presName="iconRect" presStyleLbl="node1" presStyleIdx="0" presStyleCnt="5"/>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5000" b="-5000"/>
          </a:stretch>
        </a:blipFill>
        <a:ln>
          <a:noFill/>
        </a:ln>
      </dgm:spPr>
    </dgm:pt>
    <dgm:pt modelId="{8FFA7C97-32BD-4CD3-80DB-3FBE9AAF3671}" type="pres">
      <dgm:prSet presAssocID="{E133214A-1BB0-49E8-A9B3-B6C09B3787C2}" presName="spaceRect" presStyleCnt="0"/>
      <dgm:spPr/>
    </dgm:pt>
    <dgm:pt modelId="{D98C7B1D-7B24-4B57-90AB-ED7589214D44}" type="pres">
      <dgm:prSet presAssocID="{E133214A-1BB0-49E8-A9B3-B6C09B3787C2}" presName="parTx" presStyleLbl="revTx" presStyleIdx="0" presStyleCnt="5">
        <dgm:presLayoutVars>
          <dgm:chMax val="0"/>
          <dgm:chPref val="0"/>
        </dgm:presLayoutVars>
      </dgm:prSet>
      <dgm:spPr/>
    </dgm:pt>
    <dgm:pt modelId="{507B9F67-125E-4F81-8B9F-DBF8B08855A4}" type="pres">
      <dgm:prSet presAssocID="{11C1DAFE-4B18-4521-849A-6A10FC6DCA11}" presName="sibTrans" presStyleCnt="0"/>
      <dgm:spPr/>
    </dgm:pt>
    <dgm:pt modelId="{791314C2-C50D-4FCD-BAB3-5FB1C84F36C9}" type="pres">
      <dgm:prSet presAssocID="{D3ED0326-B7DD-4907-BE7D-DD12B1584284}" presName="compNode" presStyleCnt="0"/>
      <dgm:spPr/>
    </dgm:pt>
    <dgm:pt modelId="{EF8AA9B2-F807-447D-B843-B479793DD11C}" type="pres">
      <dgm:prSet presAssocID="{D3ED0326-B7DD-4907-BE7D-DD12B1584284}" presName="bgRect" presStyleLbl="bgShp" presStyleIdx="1" presStyleCnt="5" custLinFactNeighborX="-2916" custLinFactNeighborY="-1370"/>
      <dgm:spPr/>
    </dgm:pt>
    <dgm:pt modelId="{27E6A727-2E18-456F-A0D6-D0C7ECA3FAD2}" type="pres">
      <dgm:prSet presAssocID="{D3ED0326-B7DD-4907-BE7D-DD12B1584284}" presName="icon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Waiter female with solid fill"/>
        </a:ext>
      </dgm:extLst>
    </dgm:pt>
    <dgm:pt modelId="{25B06C84-02DD-4482-904D-24C7F18F5F65}" type="pres">
      <dgm:prSet presAssocID="{D3ED0326-B7DD-4907-BE7D-DD12B1584284}" presName="spaceRect" presStyleCnt="0"/>
      <dgm:spPr/>
    </dgm:pt>
    <dgm:pt modelId="{27199862-8B11-42E1-A1CD-91A7D15B13D9}" type="pres">
      <dgm:prSet presAssocID="{D3ED0326-B7DD-4907-BE7D-DD12B1584284}" presName="parTx" presStyleLbl="revTx" presStyleIdx="1" presStyleCnt="5">
        <dgm:presLayoutVars>
          <dgm:chMax val="0"/>
          <dgm:chPref val="0"/>
        </dgm:presLayoutVars>
      </dgm:prSet>
      <dgm:spPr/>
    </dgm:pt>
    <dgm:pt modelId="{C08AF28B-048C-49B7-A842-D1EECD896223}" type="pres">
      <dgm:prSet presAssocID="{63FD4099-F684-48FE-BC1F-0B4EB2527C97}" presName="sibTrans" presStyleCnt="0"/>
      <dgm:spPr/>
    </dgm:pt>
    <dgm:pt modelId="{EFE70AFD-DC23-4C7B-A9E2-9B411DEB5508}" type="pres">
      <dgm:prSet presAssocID="{919F8C12-D7B4-4BAC-8D7B-0187ECDCFCFC}" presName="compNode" presStyleCnt="0"/>
      <dgm:spPr/>
    </dgm:pt>
    <dgm:pt modelId="{B098F7B4-2701-42DC-B896-F494151C49E8}" type="pres">
      <dgm:prSet presAssocID="{919F8C12-D7B4-4BAC-8D7B-0187ECDCFCFC}" presName="bgRect" presStyleLbl="bgShp" presStyleIdx="2" presStyleCnt="5" custLinFactNeighborX="-600" custLinFactNeighborY="2077"/>
      <dgm:spPr/>
    </dgm:pt>
    <dgm:pt modelId="{1DA3CC7D-F58B-4DD6-AACC-A8493583A78D}" type="pres">
      <dgm:prSet presAssocID="{919F8C12-D7B4-4BAC-8D7B-0187ECDCFCFC}" presName="iconRect" presStyleLbl="node1" presStyleIdx="2"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224446F4-C714-43DE-A7BB-3814BFC2F287}" type="pres">
      <dgm:prSet presAssocID="{919F8C12-D7B4-4BAC-8D7B-0187ECDCFCFC}" presName="spaceRect" presStyleCnt="0"/>
      <dgm:spPr/>
    </dgm:pt>
    <dgm:pt modelId="{F69FBCB3-89C9-474D-AFFA-D112AD3BE8B4}" type="pres">
      <dgm:prSet presAssocID="{919F8C12-D7B4-4BAC-8D7B-0187ECDCFCFC}" presName="parTx" presStyleLbl="revTx" presStyleIdx="2" presStyleCnt="5">
        <dgm:presLayoutVars>
          <dgm:chMax val="0"/>
          <dgm:chPref val="0"/>
        </dgm:presLayoutVars>
      </dgm:prSet>
      <dgm:spPr/>
    </dgm:pt>
    <dgm:pt modelId="{D4B92CE1-8481-4F98-9B64-DAA58304CB3A}" type="pres">
      <dgm:prSet presAssocID="{92A8F165-A201-47BE-829A-E170D8C4F927}" presName="sibTrans" presStyleCnt="0"/>
      <dgm:spPr/>
    </dgm:pt>
    <dgm:pt modelId="{F91D03FC-075E-4701-9B46-BAD5DFC85D7C}" type="pres">
      <dgm:prSet presAssocID="{F8A00238-AC62-48D5-A12F-34B41555E1AF}" presName="compNode" presStyleCnt="0"/>
      <dgm:spPr/>
    </dgm:pt>
    <dgm:pt modelId="{1BC7B803-56AB-4AB5-AD6E-57BDFF93479C}" type="pres">
      <dgm:prSet presAssocID="{F8A00238-AC62-48D5-A12F-34B41555E1AF}" presName="bgRect" presStyleLbl="bgShp" presStyleIdx="3" presStyleCnt="5"/>
      <dgm:spPr/>
    </dgm:pt>
    <dgm:pt modelId="{B1E5C909-CB89-4F26-A559-F37205824C8E}" type="pres">
      <dgm:prSet presAssocID="{F8A00238-AC62-48D5-A12F-34B41555E1AF}" presName="iconRect" presStyleLbl="node1" presStyleIdx="3" presStyleCnt="5" custScaleX="132373" custScaleY="14182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Target Audience outline"/>
        </a:ext>
      </dgm:extLst>
    </dgm:pt>
    <dgm:pt modelId="{D052D62F-DD22-487A-BCB1-7306E551D5B2}" type="pres">
      <dgm:prSet presAssocID="{F8A00238-AC62-48D5-A12F-34B41555E1AF}" presName="spaceRect" presStyleCnt="0"/>
      <dgm:spPr/>
    </dgm:pt>
    <dgm:pt modelId="{8CF79494-7D48-46BF-B8DA-0D4A36E618D5}" type="pres">
      <dgm:prSet presAssocID="{F8A00238-AC62-48D5-A12F-34B41555E1AF}" presName="parTx" presStyleLbl="revTx" presStyleIdx="3" presStyleCnt="5">
        <dgm:presLayoutVars>
          <dgm:chMax val="0"/>
          <dgm:chPref val="0"/>
        </dgm:presLayoutVars>
      </dgm:prSet>
      <dgm:spPr/>
    </dgm:pt>
    <dgm:pt modelId="{E3D153F1-4507-4BBF-94A7-F07F99262EB1}" type="pres">
      <dgm:prSet presAssocID="{0E78F1A5-996F-4442-982A-12F83B3BBBD7}" presName="sibTrans" presStyleCnt="0"/>
      <dgm:spPr/>
    </dgm:pt>
    <dgm:pt modelId="{FC1514FF-16B3-43CF-8CEB-53AFAB57B67D}" type="pres">
      <dgm:prSet presAssocID="{39E9A3E1-1E41-4FF4-8282-2C7FCE433C5B}" presName="compNode" presStyleCnt="0"/>
      <dgm:spPr/>
    </dgm:pt>
    <dgm:pt modelId="{A83E0597-FAA8-4D48-9AE6-245D80DE43DC}" type="pres">
      <dgm:prSet presAssocID="{39E9A3E1-1E41-4FF4-8282-2C7FCE433C5B}" presName="bgRect" presStyleLbl="bgShp" presStyleIdx="4" presStyleCnt="5"/>
      <dgm:spPr/>
    </dgm:pt>
    <dgm:pt modelId="{2EDF32AB-D3D0-429A-BEB1-C2EEAA0382CD}" type="pres">
      <dgm:prSet presAssocID="{39E9A3E1-1E41-4FF4-8282-2C7FCE433C5B}"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Smiling face outline with solid fill"/>
        </a:ext>
      </dgm:extLst>
    </dgm:pt>
    <dgm:pt modelId="{7DE9113B-ABFB-47EC-8512-03F815D723A9}" type="pres">
      <dgm:prSet presAssocID="{39E9A3E1-1E41-4FF4-8282-2C7FCE433C5B}" presName="spaceRect" presStyleCnt="0"/>
      <dgm:spPr/>
    </dgm:pt>
    <dgm:pt modelId="{20A1F6F4-2A5A-4355-BC90-9548CD43036E}" type="pres">
      <dgm:prSet presAssocID="{39E9A3E1-1E41-4FF4-8282-2C7FCE433C5B}" presName="parTx" presStyleLbl="revTx" presStyleIdx="4" presStyleCnt="5">
        <dgm:presLayoutVars>
          <dgm:chMax val="0"/>
          <dgm:chPref val="0"/>
        </dgm:presLayoutVars>
      </dgm:prSet>
      <dgm:spPr/>
    </dgm:pt>
  </dgm:ptLst>
  <dgm:cxnLst>
    <dgm:cxn modelId="{E0C2BF04-45A1-45E4-B0C6-16447BC3DED9}" srcId="{A0E7C1F8-BA47-47BD-9EE0-BDD2CB8A7F65}" destId="{F8A00238-AC62-48D5-A12F-34B41555E1AF}" srcOrd="3" destOrd="0" parTransId="{579C7EC8-ECA2-4068-9B9C-4345215625F8}" sibTransId="{0E78F1A5-996F-4442-982A-12F83B3BBBD7}"/>
    <dgm:cxn modelId="{DAD6AF0C-94ED-4E26-860F-187D66184A70}" srcId="{A0E7C1F8-BA47-47BD-9EE0-BDD2CB8A7F65}" destId="{E133214A-1BB0-49E8-A9B3-B6C09B3787C2}" srcOrd="0" destOrd="0" parTransId="{FBE6F507-D0F5-4247-9DA0-CA3947E7C83B}" sibTransId="{11C1DAFE-4B18-4521-849A-6A10FC6DCA11}"/>
    <dgm:cxn modelId="{67FC6C10-AD75-4F2F-8D02-B0EF36E1283E}" srcId="{A0E7C1F8-BA47-47BD-9EE0-BDD2CB8A7F65}" destId="{919F8C12-D7B4-4BAC-8D7B-0187ECDCFCFC}" srcOrd="2" destOrd="0" parTransId="{747E1830-B439-4F27-B267-AF81F972A4DA}" sibTransId="{92A8F165-A201-47BE-829A-E170D8C4F927}"/>
    <dgm:cxn modelId="{BA81A220-7297-4C78-A829-E3F26A137660}" type="presOf" srcId="{39E9A3E1-1E41-4FF4-8282-2C7FCE433C5B}" destId="{20A1F6F4-2A5A-4355-BC90-9548CD43036E}" srcOrd="0" destOrd="0" presId="urn:microsoft.com/office/officeart/2018/2/layout/IconVerticalSolidList"/>
    <dgm:cxn modelId="{4D334B34-7BD0-47EE-9F72-5FDC38EFDE6E}" type="presOf" srcId="{F8A00238-AC62-48D5-A12F-34B41555E1AF}" destId="{8CF79494-7D48-46BF-B8DA-0D4A36E618D5}" srcOrd="0" destOrd="0" presId="urn:microsoft.com/office/officeart/2018/2/layout/IconVerticalSolidList"/>
    <dgm:cxn modelId="{64C6F17B-B34A-4D61-99B5-95744577C59B}" srcId="{A0E7C1F8-BA47-47BD-9EE0-BDD2CB8A7F65}" destId="{39E9A3E1-1E41-4FF4-8282-2C7FCE433C5B}" srcOrd="4" destOrd="0" parTransId="{80F7C4CC-775F-484B-8864-6AECB235B996}" sibTransId="{BD244A15-77E3-4283-A67A-7D373901698B}"/>
    <dgm:cxn modelId="{738228A7-B51D-4531-8F49-743C958C55D1}" type="presOf" srcId="{A0E7C1F8-BA47-47BD-9EE0-BDD2CB8A7F65}" destId="{42F67F3E-5739-4415-BAB3-E8CB2F8DFAD2}" srcOrd="0" destOrd="0" presId="urn:microsoft.com/office/officeart/2018/2/layout/IconVerticalSolidList"/>
    <dgm:cxn modelId="{47346DB4-1D9A-41C1-B62C-BBD28555E749}" type="presOf" srcId="{919F8C12-D7B4-4BAC-8D7B-0187ECDCFCFC}" destId="{F69FBCB3-89C9-474D-AFFA-D112AD3BE8B4}" srcOrd="0" destOrd="0" presId="urn:microsoft.com/office/officeart/2018/2/layout/IconVerticalSolidList"/>
    <dgm:cxn modelId="{FD0603EA-936C-4335-8DE9-AFD065B17405}" srcId="{A0E7C1F8-BA47-47BD-9EE0-BDD2CB8A7F65}" destId="{D3ED0326-B7DD-4907-BE7D-DD12B1584284}" srcOrd="1" destOrd="0" parTransId="{2370FDDC-CEE3-4F30-ACDA-31400B0B8F81}" sibTransId="{63FD4099-F684-48FE-BC1F-0B4EB2527C97}"/>
    <dgm:cxn modelId="{ABB1BCF5-7A87-4FE6-89B9-B0483F9253D9}" type="presOf" srcId="{E133214A-1BB0-49E8-A9B3-B6C09B3787C2}" destId="{D98C7B1D-7B24-4B57-90AB-ED7589214D44}" srcOrd="0" destOrd="0" presId="urn:microsoft.com/office/officeart/2018/2/layout/IconVerticalSolidList"/>
    <dgm:cxn modelId="{DC16D5F5-EE00-44CE-92BC-77F2F7B58688}" type="presOf" srcId="{D3ED0326-B7DD-4907-BE7D-DD12B1584284}" destId="{27199862-8B11-42E1-A1CD-91A7D15B13D9}" srcOrd="0" destOrd="0" presId="urn:microsoft.com/office/officeart/2018/2/layout/IconVerticalSolidList"/>
    <dgm:cxn modelId="{BDC453C1-D0FF-4F84-8243-E1611DBFD01D}" type="presParOf" srcId="{42F67F3E-5739-4415-BAB3-E8CB2F8DFAD2}" destId="{573D3402-2372-4D0B-B3BF-B7CB4BA0EA99}" srcOrd="0" destOrd="0" presId="urn:microsoft.com/office/officeart/2018/2/layout/IconVerticalSolidList"/>
    <dgm:cxn modelId="{71E92A8C-470A-4BFD-B21F-2F27D510F535}" type="presParOf" srcId="{573D3402-2372-4D0B-B3BF-B7CB4BA0EA99}" destId="{C5C7E5B2-A54A-4CC1-969D-4903DE5E6192}" srcOrd="0" destOrd="0" presId="urn:microsoft.com/office/officeart/2018/2/layout/IconVerticalSolidList"/>
    <dgm:cxn modelId="{F79DEE81-5A69-4A5A-AF31-8EFE8642C68D}" type="presParOf" srcId="{573D3402-2372-4D0B-B3BF-B7CB4BA0EA99}" destId="{7B9CC698-73A7-49D2-B867-89611377B330}" srcOrd="1" destOrd="0" presId="urn:microsoft.com/office/officeart/2018/2/layout/IconVerticalSolidList"/>
    <dgm:cxn modelId="{CA89C33A-886D-4215-9422-8A2A58F6AEF4}" type="presParOf" srcId="{573D3402-2372-4D0B-B3BF-B7CB4BA0EA99}" destId="{8FFA7C97-32BD-4CD3-80DB-3FBE9AAF3671}" srcOrd="2" destOrd="0" presId="urn:microsoft.com/office/officeart/2018/2/layout/IconVerticalSolidList"/>
    <dgm:cxn modelId="{525294BF-3706-48C7-AA13-3EBE9ADE43EF}" type="presParOf" srcId="{573D3402-2372-4D0B-B3BF-B7CB4BA0EA99}" destId="{D98C7B1D-7B24-4B57-90AB-ED7589214D44}" srcOrd="3" destOrd="0" presId="urn:microsoft.com/office/officeart/2018/2/layout/IconVerticalSolidList"/>
    <dgm:cxn modelId="{AB411F1D-150C-43CD-B7A0-AE7B8CA1E020}" type="presParOf" srcId="{42F67F3E-5739-4415-BAB3-E8CB2F8DFAD2}" destId="{507B9F67-125E-4F81-8B9F-DBF8B08855A4}" srcOrd="1" destOrd="0" presId="urn:microsoft.com/office/officeart/2018/2/layout/IconVerticalSolidList"/>
    <dgm:cxn modelId="{122FA8A7-8C26-4DEA-A0DD-4D02CDD859C9}" type="presParOf" srcId="{42F67F3E-5739-4415-BAB3-E8CB2F8DFAD2}" destId="{791314C2-C50D-4FCD-BAB3-5FB1C84F36C9}" srcOrd="2" destOrd="0" presId="urn:microsoft.com/office/officeart/2018/2/layout/IconVerticalSolidList"/>
    <dgm:cxn modelId="{E1A42F6D-B01A-45C4-B735-B878C449E99F}" type="presParOf" srcId="{791314C2-C50D-4FCD-BAB3-5FB1C84F36C9}" destId="{EF8AA9B2-F807-447D-B843-B479793DD11C}" srcOrd="0" destOrd="0" presId="urn:microsoft.com/office/officeart/2018/2/layout/IconVerticalSolidList"/>
    <dgm:cxn modelId="{F91F4B94-EFB5-4367-AB6A-D421573058D6}" type="presParOf" srcId="{791314C2-C50D-4FCD-BAB3-5FB1C84F36C9}" destId="{27E6A727-2E18-456F-A0D6-D0C7ECA3FAD2}" srcOrd="1" destOrd="0" presId="urn:microsoft.com/office/officeart/2018/2/layout/IconVerticalSolidList"/>
    <dgm:cxn modelId="{58D9091F-3280-4932-AABA-222FA4C24E0F}" type="presParOf" srcId="{791314C2-C50D-4FCD-BAB3-5FB1C84F36C9}" destId="{25B06C84-02DD-4482-904D-24C7F18F5F65}" srcOrd="2" destOrd="0" presId="urn:microsoft.com/office/officeart/2018/2/layout/IconVerticalSolidList"/>
    <dgm:cxn modelId="{F29DA921-0F43-461A-8BE3-E2A1E5F433AE}" type="presParOf" srcId="{791314C2-C50D-4FCD-BAB3-5FB1C84F36C9}" destId="{27199862-8B11-42E1-A1CD-91A7D15B13D9}" srcOrd="3" destOrd="0" presId="urn:microsoft.com/office/officeart/2018/2/layout/IconVerticalSolidList"/>
    <dgm:cxn modelId="{433E2B91-86C6-4635-AB6F-08C97FA31EC4}" type="presParOf" srcId="{42F67F3E-5739-4415-BAB3-E8CB2F8DFAD2}" destId="{C08AF28B-048C-49B7-A842-D1EECD896223}" srcOrd="3" destOrd="0" presId="urn:microsoft.com/office/officeart/2018/2/layout/IconVerticalSolidList"/>
    <dgm:cxn modelId="{73467023-CB5F-475B-9547-636A2955EB53}" type="presParOf" srcId="{42F67F3E-5739-4415-BAB3-E8CB2F8DFAD2}" destId="{EFE70AFD-DC23-4C7B-A9E2-9B411DEB5508}" srcOrd="4" destOrd="0" presId="urn:microsoft.com/office/officeart/2018/2/layout/IconVerticalSolidList"/>
    <dgm:cxn modelId="{8A514A88-FDE7-4D0C-A04F-81E3E314C26A}" type="presParOf" srcId="{EFE70AFD-DC23-4C7B-A9E2-9B411DEB5508}" destId="{B098F7B4-2701-42DC-B896-F494151C49E8}" srcOrd="0" destOrd="0" presId="urn:microsoft.com/office/officeart/2018/2/layout/IconVerticalSolidList"/>
    <dgm:cxn modelId="{86ECB929-2AF1-4DCF-B3BD-E8F54E1DF51F}" type="presParOf" srcId="{EFE70AFD-DC23-4C7B-A9E2-9B411DEB5508}" destId="{1DA3CC7D-F58B-4DD6-AACC-A8493583A78D}" srcOrd="1" destOrd="0" presId="urn:microsoft.com/office/officeart/2018/2/layout/IconVerticalSolidList"/>
    <dgm:cxn modelId="{70FA3F87-BB3C-4742-B67C-78D939FAA16A}" type="presParOf" srcId="{EFE70AFD-DC23-4C7B-A9E2-9B411DEB5508}" destId="{224446F4-C714-43DE-A7BB-3814BFC2F287}" srcOrd="2" destOrd="0" presId="urn:microsoft.com/office/officeart/2018/2/layout/IconVerticalSolidList"/>
    <dgm:cxn modelId="{B990FDA8-BAB4-43F5-86E2-1E19AEFFCDF7}" type="presParOf" srcId="{EFE70AFD-DC23-4C7B-A9E2-9B411DEB5508}" destId="{F69FBCB3-89C9-474D-AFFA-D112AD3BE8B4}" srcOrd="3" destOrd="0" presId="urn:microsoft.com/office/officeart/2018/2/layout/IconVerticalSolidList"/>
    <dgm:cxn modelId="{A3F2B3C9-1277-433C-AF71-BE08720B7716}" type="presParOf" srcId="{42F67F3E-5739-4415-BAB3-E8CB2F8DFAD2}" destId="{D4B92CE1-8481-4F98-9B64-DAA58304CB3A}" srcOrd="5" destOrd="0" presId="urn:microsoft.com/office/officeart/2018/2/layout/IconVerticalSolidList"/>
    <dgm:cxn modelId="{77C46FB4-CFD7-4644-AADE-485BD4B86DF0}" type="presParOf" srcId="{42F67F3E-5739-4415-BAB3-E8CB2F8DFAD2}" destId="{F91D03FC-075E-4701-9B46-BAD5DFC85D7C}" srcOrd="6" destOrd="0" presId="urn:microsoft.com/office/officeart/2018/2/layout/IconVerticalSolidList"/>
    <dgm:cxn modelId="{E73A8D13-7275-4A21-9CF2-AF8F916BE1E9}" type="presParOf" srcId="{F91D03FC-075E-4701-9B46-BAD5DFC85D7C}" destId="{1BC7B803-56AB-4AB5-AD6E-57BDFF93479C}" srcOrd="0" destOrd="0" presId="urn:microsoft.com/office/officeart/2018/2/layout/IconVerticalSolidList"/>
    <dgm:cxn modelId="{43EAE091-B94F-47B3-8FB7-EED9C8B82F04}" type="presParOf" srcId="{F91D03FC-075E-4701-9B46-BAD5DFC85D7C}" destId="{B1E5C909-CB89-4F26-A559-F37205824C8E}" srcOrd="1" destOrd="0" presId="urn:microsoft.com/office/officeart/2018/2/layout/IconVerticalSolidList"/>
    <dgm:cxn modelId="{8493421B-D67D-4FF4-A34B-1D914F6CD63F}" type="presParOf" srcId="{F91D03FC-075E-4701-9B46-BAD5DFC85D7C}" destId="{D052D62F-DD22-487A-BCB1-7306E551D5B2}" srcOrd="2" destOrd="0" presId="urn:microsoft.com/office/officeart/2018/2/layout/IconVerticalSolidList"/>
    <dgm:cxn modelId="{C77190FB-8BBE-41E9-A3BE-86E90C4E9266}" type="presParOf" srcId="{F91D03FC-075E-4701-9B46-BAD5DFC85D7C}" destId="{8CF79494-7D48-46BF-B8DA-0D4A36E618D5}" srcOrd="3" destOrd="0" presId="urn:microsoft.com/office/officeart/2018/2/layout/IconVerticalSolidList"/>
    <dgm:cxn modelId="{CC575E81-73BA-47E0-8A44-A6FC445810E9}" type="presParOf" srcId="{42F67F3E-5739-4415-BAB3-E8CB2F8DFAD2}" destId="{E3D153F1-4507-4BBF-94A7-F07F99262EB1}" srcOrd="7" destOrd="0" presId="urn:microsoft.com/office/officeart/2018/2/layout/IconVerticalSolidList"/>
    <dgm:cxn modelId="{8177F53E-CF21-46A1-BD26-8CFC08CFF67D}" type="presParOf" srcId="{42F67F3E-5739-4415-BAB3-E8CB2F8DFAD2}" destId="{FC1514FF-16B3-43CF-8CEB-53AFAB57B67D}" srcOrd="8" destOrd="0" presId="urn:microsoft.com/office/officeart/2018/2/layout/IconVerticalSolidList"/>
    <dgm:cxn modelId="{65081E56-135A-4924-B496-9828CA5C542E}" type="presParOf" srcId="{FC1514FF-16B3-43CF-8CEB-53AFAB57B67D}" destId="{A83E0597-FAA8-4D48-9AE6-245D80DE43DC}" srcOrd="0" destOrd="0" presId="urn:microsoft.com/office/officeart/2018/2/layout/IconVerticalSolidList"/>
    <dgm:cxn modelId="{DA9C7710-6504-40CB-AB09-745D87C48478}" type="presParOf" srcId="{FC1514FF-16B3-43CF-8CEB-53AFAB57B67D}" destId="{2EDF32AB-D3D0-429A-BEB1-C2EEAA0382CD}" srcOrd="1" destOrd="0" presId="urn:microsoft.com/office/officeart/2018/2/layout/IconVerticalSolidList"/>
    <dgm:cxn modelId="{E8AC21CF-2100-480B-A8B9-441CDD7111F3}" type="presParOf" srcId="{FC1514FF-16B3-43CF-8CEB-53AFAB57B67D}" destId="{7DE9113B-ABFB-47EC-8512-03F815D723A9}" srcOrd="2" destOrd="0" presId="urn:microsoft.com/office/officeart/2018/2/layout/IconVerticalSolidList"/>
    <dgm:cxn modelId="{700056C3-56D7-4391-842B-18626F41552A}" type="presParOf" srcId="{FC1514FF-16B3-43CF-8CEB-53AFAB57B67D}" destId="{20A1F6F4-2A5A-4355-BC90-9548CD43036E}" srcOrd="3" destOrd="0" presId="urn:microsoft.com/office/officeart/2018/2/layout/IconVerticalSoli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DB55F-AFEE-4EAD-8E62-BA8672BA8389}" type="doc">
      <dgm:prSet loTypeId="urn:microsoft.com/office/officeart/2005/8/layout/vList3" loCatId="list" qsTypeId="urn:microsoft.com/office/officeart/2005/8/quickstyle/simple1" qsCatId="simple" csTypeId="urn:microsoft.com/office/officeart/2005/8/colors/accent1_2" csCatId="accent1" phldr="1"/>
      <dgm:spPr/>
    </dgm:pt>
    <dgm:pt modelId="{CDAAE717-4A87-4D0A-9740-3E21F31A6CEA}">
      <dgm:prSet phldrT="[Text]"/>
      <dgm:spPr/>
      <dgm:t>
        <a:bodyPr/>
        <a:lstStyle/>
        <a:p>
          <a:pPr algn="l"/>
          <a:r>
            <a:rPr lang="en-AU" b="0">
              <a:latin typeface="+mn-lt"/>
            </a:rPr>
            <a:t>What is unique and special about Tasmania in your eyes?</a:t>
          </a:r>
        </a:p>
      </dgm:t>
    </dgm:pt>
    <dgm:pt modelId="{52F5445D-9578-4E12-904E-9B200D046718}" type="parTrans" cxnId="{328728B7-F495-4D46-B028-F4759E33D30B}">
      <dgm:prSet/>
      <dgm:spPr/>
      <dgm:t>
        <a:bodyPr/>
        <a:lstStyle/>
        <a:p>
          <a:pPr algn="l"/>
          <a:endParaRPr lang="en-AU" b="0">
            <a:latin typeface="+mn-lt"/>
          </a:endParaRPr>
        </a:p>
      </dgm:t>
    </dgm:pt>
    <dgm:pt modelId="{C78933BE-4C79-4C63-8E77-2299986460D1}" type="sibTrans" cxnId="{328728B7-F495-4D46-B028-F4759E33D30B}">
      <dgm:prSet/>
      <dgm:spPr/>
      <dgm:t>
        <a:bodyPr/>
        <a:lstStyle/>
        <a:p>
          <a:pPr algn="l"/>
          <a:endParaRPr lang="en-AU" b="0">
            <a:latin typeface="+mn-lt"/>
          </a:endParaRPr>
        </a:p>
      </dgm:t>
    </dgm:pt>
    <dgm:pt modelId="{671D2893-E2C9-4E36-9629-AABE8FD04399}">
      <dgm:prSet phldrT="[Text]"/>
      <dgm:spPr/>
      <dgm:t>
        <a:bodyPr/>
        <a:lstStyle/>
        <a:p>
          <a:pPr algn="l"/>
          <a:r>
            <a:rPr lang="en-AU" b="0">
              <a:latin typeface="+mn-lt"/>
            </a:rPr>
            <a:t>Why do people travel here from all over the world?</a:t>
          </a:r>
        </a:p>
      </dgm:t>
    </dgm:pt>
    <dgm:pt modelId="{29D28ECF-CFCC-444C-94A3-AD1B26D1A5B9}" type="parTrans" cxnId="{934E3D3E-0C32-45D8-8E83-11CE87586007}">
      <dgm:prSet/>
      <dgm:spPr/>
      <dgm:t>
        <a:bodyPr/>
        <a:lstStyle/>
        <a:p>
          <a:pPr algn="l"/>
          <a:endParaRPr lang="en-AU" b="0">
            <a:latin typeface="+mn-lt"/>
          </a:endParaRPr>
        </a:p>
      </dgm:t>
    </dgm:pt>
    <dgm:pt modelId="{2ACE4F75-B266-40E3-8778-D434BF4DAD49}" type="sibTrans" cxnId="{934E3D3E-0C32-45D8-8E83-11CE87586007}">
      <dgm:prSet/>
      <dgm:spPr/>
      <dgm:t>
        <a:bodyPr/>
        <a:lstStyle/>
        <a:p>
          <a:pPr algn="l"/>
          <a:endParaRPr lang="en-AU" b="0">
            <a:latin typeface="+mn-lt"/>
          </a:endParaRPr>
        </a:p>
      </dgm:t>
    </dgm:pt>
    <dgm:pt modelId="{234A6552-E57D-441A-8C89-B955C0FDA28F}">
      <dgm:prSet phldrT="[Text]"/>
      <dgm:spPr/>
      <dgm:t>
        <a:bodyPr/>
        <a:lstStyle/>
        <a:p>
          <a:pPr algn="l"/>
          <a:r>
            <a:rPr lang="en-AU" b="0">
              <a:latin typeface="+mn-lt"/>
            </a:rPr>
            <a:t>What do they want to see?</a:t>
          </a:r>
        </a:p>
      </dgm:t>
    </dgm:pt>
    <dgm:pt modelId="{9F03CE6F-A829-4C7F-A5CA-B6AB56A92F19}" type="parTrans" cxnId="{4F8A7ABA-6303-4B4C-9E20-CC206C07A5C7}">
      <dgm:prSet/>
      <dgm:spPr/>
      <dgm:t>
        <a:bodyPr/>
        <a:lstStyle/>
        <a:p>
          <a:pPr algn="l"/>
          <a:endParaRPr lang="en-AU" b="0">
            <a:latin typeface="+mn-lt"/>
          </a:endParaRPr>
        </a:p>
      </dgm:t>
    </dgm:pt>
    <dgm:pt modelId="{27759688-2730-4DC7-8A06-9DAD3D3DF8DA}" type="sibTrans" cxnId="{4F8A7ABA-6303-4B4C-9E20-CC206C07A5C7}">
      <dgm:prSet/>
      <dgm:spPr/>
      <dgm:t>
        <a:bodyPr/>
        <a:lstStyle/>
        <a:p>
          <a:pPr algn="l"/>
          <a:endParaRPr lang="en-AU" b="0">
            <a:latin typeface="+mn-lt"/>
          </a:endParaRPr>
        </a:p>
      </dgm:t>
    </dgm:pt>
    <dgm:pt modelId="{8DD6A4AF-86D3-437F-94A6-AB5DF0A4F637}">
      <dgm:prSet phldrT="[Text]"/>
      <dgm:spPr/>
      <dgm:t>
        <a:bodyPr/>
        <a:lstStyle/>
        <a:p>
          <a:pPr algn="l"/>
          <a:r>
            <a:rPr lang="en-AU" b="0">
              <a:latin typeface="+mn-lt"/>
            </a:rPr>
            <a:t>How do they want to feel?</a:t>
          </a:r>
        </a:p>
      </dgm:t>
    </dgm:pt>
    <dgm:pt modelId="{9CE23351-EADA-4325-8CFD-331C2CA06A21}" type="parTrans" cxnId="{CF075964-3E24-4E1B-97CF-0A8475BB9245}">
      <dgm:prSet/>
      <dgm:spPr/>
      <dgm:t>
        <a:bodyPr/>
        <a:lstStyle/>
        <a:p>
          <a:pPr algn="l"/>
          <a:endParaRPr lang="en-AU" b="0">
            <a:latin typeface="+mn-lt"/>
          </a:endParaRPr>
        </a:p>
      </dgm:t>
    </dgm:pt>
    <dgm:pt modelId="{E9DC72F8-823A-4933-ACC2-DCF35193812E}" type="sibTrans" cxnId="{CF075964-3E24-4E1B-97CF-0A8475BB9245}">
      <dgm:prSet/>
      <dgm:spPr/>
      <dgm:t>
        <a:bodyPr/>
        <a:lstStyle/>
        <a:p>
          <a:pPr algn="l"/>
          <a:endParaRPr lang="en-AU" b="0">
            <a:latin typeface="+mn-lt"/>
          </a:endParaRPr>
        </a:p>
      </dgm:t>
    </dgm:pt>
    <dgm:pt modelId="{B6BC31D3-8A7F-43D0-94BD-26F1A3C1CF71}">
      <dgm:prSet phldrT="[Text]"/>
      <dgm:spPr/>
      <dgm:t>
        <a:bodyPr/>
        <a:lstStyle/>
        <a:p>
          <a:pPr algn="l"/>
          <a:r>
            <a:rPr lang="en-AU" b="0">
              <a:latin typeface="+mn-lt"/>
            </a:rPr>
            <a:t>Your opportunity to give people an amazing Tasmanian Visitor Experience </a:t>
          </a:r>
        </a:p>
      </dgm:t>
    </dgm:pt>
    <dgm:pt modelId="{C8A12794-FFD6-47B4-9344-4391E61DF159}" type="parTrans" cxnId="{D0E43E9D-32E4-4A82-B22F-8F28FAA8DA26}">
      <dgm:prSet/>
      <dgm:spPr/>
      <dgm:t>
        <a:bodyPr/>
        <a:lstStyle/>
        <a:p>
          <a:pPr algn="l"/>
          <a:endParaRPr lang="en-AU" b="0">
            <a:latin typeface="+mn-lt"/>
          </a:endParaRPr>
        </a:p>
      </dgm:t>
    </dgm:pt>
    <dgm:pt modelId="{777D1591-5E89-4FA0-95FD-9E6CFC2B5D79}" type="sibTrans" cxnId="{D0E43E9D-32E4-4A82-B22F-8F28FAA8DA26}">
      <dgm:prSet/>
      <dgm:spPr/>
      <dgm:t>
        <a:bodyPr/>
        <a:lstStyle/>
        <a:p>
          <a:pPr algn="l"/>
          <a:endParaRPr lang="en-AU" b="0">
            <a:latin typeface="+mn-lt"/>
          </a:endParaRPr>
        </a:p>
      </dgm:t>
    </dgm:pt>
    <dgm:pt modelId="{F4F54BC5-CC42-478F-8585-AD08BDFF7B29}" type="pres">
      <dgm:prSet presAssocID="{384DB55F-AFEE-4EAD-8E62-BA8672BA8389}" presName="linearFlow" presStyleCnt="0">
        <dgm:presLayoutVars>
          <dgm:dir/>
          <dgm:resizeHandles val="exact"/>
        </dgm:presLayoutVars>
      </dgm:prSet>
      <dgm:spPr/>
    </dgm:pt>
    <dgm:pt modelId="{A6EDC264-6B0A-4A90-A228-F82F6FE73A1D}" type="pres">
      <dgm:prSet presAssocID="{CDAAE717-4A87-4D0A-9740-3E21F31A6CEA}" presName="composite" presStyleCnt="0"/>
      <dgm:spPr/>
    </dgm:pt>
    <dgm:pt modelId="{7EFECA40-ED0F-4568-BBC6-FEC8B97944FF}" type="pres">
      <dgm:prSet presAssocID="{CDAAE717-4A87-4D0A-9740-3E21F31A6CE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dgm:spPr>
    </dgm:pt>
    <dgm:pt modelId="{7B91969F-FA01-4AE5-A8B3-5048A8B75322}" type="pres">
      <dgm:prSet presAssocID="{CDAAE717-4A87-4D0A-9740-3E21F31A6CEA}" presName="txShp" presStyleLbl="node1" presStyleIdx="0" presStyleCnt="5">
        <dgm:presLayoutVars>
          <dgm:bulletEnabled val="1"/>
        </dgm:presLayoutVars>
      </dgm:prSet>
      <dgm:spPr/>
    </dgm:pt>
    <dgm:pt modelId="{EA7A55B6-902A-4DE3-B1A6-D7491C2E0110}" type="pres">
      <dgm:prSet presAssocID="{C78933BE-4C79-4C63-8E77-2299986460D1}" presName="spacing" presStyleCnt="0"/>
      <dgm:spPr/>
    </dgm:pt>
    <dgm:pt modelId="{961587B1-017A-4893-B8F8-DC5D05B45F52}" type="pres">
      <dgm:prSet presAssocID="{671D2893-E2C9-4E36-9629-AABE8FD04399}" presName="composite" presStyleCnt="0"/>
      <dgm:spPr/>
    </dgm:pt>
    <dgm:pt modelId="{8823568F-1687-41E3-8CCD-5A37C423DCC6}" type="pres">
      <dgm:prSet presAssocID="{671D2893-E2C9-4E36-9629-AABE8FD04399}"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60522F5A-A58D-43C1-BC1B-C3C41BCA4FF4}" type="pres">
      <dgm:prSet presAssocID="{671D2893-E2C9-4E36-9629-AABE8FD04399}" presName="txShp" presStyleLbl="node1" presStyleIdx="1" presStyleCnt="5">
        <dgm:presLayoutVars>
          <dgm:bulletEnabled val="1"/>
        </dgm:presLayoutVars>
      </dgm:prSet>
      <dgm:spPr/>
    </dgm:pt>
    <dgm:pt modelId="{0057A10B-D402-43D3-8079-FC58D1AD4EE2}" type="pres">
      <dgm:prSet presAssocID="{2ACE4F75-B266-40E3-8778-D434BF4DAD49}" presName="spacing" presStyleCnt="0"/>
      <dgm:spPr/>
    </dgm:pt>
    <dgm:pt modelId="{25CD4FAA-7416-46DF-BE8E-2716E9E7C031}" type="pres">
      <dgm:prSet presAssocID="{234A6552-E57D-441A-8C89-B955C0FDA28F}" presName="composite" presStyleCnt="0"/>
      <dgm:spPr/>
    </dgm:pt>
    <dgm:pt modelId="{F1FD0E85-C9FA-46C7-BE13-5BB8CC871E2C}" type="pres">
      <dgm:prSet presAssocID="{234A6552-E57D-441A-8C89-B955C0FDA28F}" presName="imgShp" presStyleLbl="f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71" t="-6707" r="-73929" b="6707"/>
          </a:stretch>
        </a:blipFill>
      </dgm:spPr>
    </dgm:pt>
    <dgm:pt modelId="{6BBBD367-470B-456E-9498-9E5C679D1EA2}" type="pres">
      <dgm:prSet presAssocID="{234A6552-E57D-441A-8C89-B955C0FDA28F}" presName="txShp" presStyleLbl="node1" presStyleIdx="2" presStyleCnt="5">
        <dgm:presLayoutVars>
          <dgm:bulletEnabled val="1"/>
        </dgm:presLayoutVars>
      </dgm:prSet>
      <dgm:spPr/>
    </dgm:pt>
    <dgm:pt modelId="{45E63491-C92D-482D-9136-806C7922E102}" type="pres">
      <dgm:prSet presAssocID="{27759688-2730-4DC7-8A06-9DAD3D3DF8DA}" presName="spacing" presStyleCnt="0"/>
      <dgm:spPr/>
    </dgm:pt>
    <dgm:pt modelId="{74E5C084-9ECF-4A64-B8C6-E25E25722E90}" type="pres">
      <dgm:prSet presAssocID="{8DD6A4AF-86D3-437F-94A6-AB5DF0A4F637}" presName="composite" presStyleCnt="0"/>
      <dgm:spPr/>
    </dgm:pt>
    <dgm:pt modelId="{8A25B98A-FD97-4C63-AA29-27C2AA343B9B}" type="pres">
      <dgm:prSet presAssocID="{8DD6A4AF-86D3-437F-94A6-AB5DF0A4F637}"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dgm:spPr>
    </dgm:pt>
    <dgm:pt modelId="{C47BCD76-AD14-4972-80B2-EE46AE670DFA}" type="pres">
      <dgm:prSet presAssocID="{8DD6A4AF-86D3-437F-94A6-AB5DF0A4F637}" presName="txShp" presStyleLbl="node1" presStyleIdx="3" presStyleCnt="5">
        <dgm:presLayoutVars>
          <dgm:bulletEnabled val="1"/>
        </dgm:presLayoutVars>
      </dgm:prSet>
      <dgm:spPr/>
    </dgm:pt>
    <dgm:pt modelId="{280FBD31-4B48-4CF3-9885-6167C78089EF}" type="pres">
      <dgm:prSet presAssocID="{E9DC72F8-823A-4933-ACC2-DCF35193812E}" presName="spacing" presStyleCnt="0"/>
      <dgm:spPr/>
    </dgm:pt>
    <dgm:pt modelId="{27B6FBE3-747B-4D68-A112-089EA0F19C54}" type="pres">
      <dgm:prSet presAssocID="{B6BC31D3-8A7F-43D0-94BD-26F1A3C1CF71}" presName="composite" presStyleCnt="0"/>
      <dgm:spPr/>
    </dgm:pt>
    <dgm:pt modelId="{8DFF8259-22A5-47C1-B5E7-B4037C42D40B}" type="pres">
      <dgm:prSet presAssocID="{B6BC31D3-8A7F-43D0-94BD-26F1A3C1CF71}" presName="imgShp" presStyleLbl="f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16" t="-51136" r="-148519" b="-6554"/>
          </a:stretch>
        </a:blipFill>
      </dgm:spPr>
    </dgm:pt>
    <dgm:pt modelId="{3AA154A9-B406-4915-B5EB-F35E607CFC65}" type="pres">
      <dgm:prSet presAssocID="{B6BC31D3-8A7F-43D0-94BD-26F1A3C1CF71}" presName="txShp" presStyleLbl="node1" presStyleIdx="4" presStyleCnt="5">
        <dgm:presLayoutVars>
          <dgm:bulletEnabled val="1"/>
        </dgm:presLayoutVars>
      </dgm:prSet>
      <dgm:spPr/>
    </dgm:pt>
  </dgm:ptLst>
  <dgm:cxnLst>
    <dgm:cxn modelId="{04E93B10-6A54-418B-952B-3BE9D4256E64}" type="presOf" srcId="{384DB55F-AFEE-4EAD-8E62-BA8672BA8389}" destId="{F4F54BC5-CC42-478F-8585-AD08BDFF7B29}" srcOrd="0" destOrd="0" presId="urn:microsoft.com/office/officeart/2005/8/layout/vList3"/>
    <dgm:cxn modelId="{EEFAC93A-C28D-46AF-9B96-42B8382A578C}" type="presOf" srcId="{CDAAE717-4A87-4D0A-9740-3E21F31A6CEA}" destId="{7B91969F-FA01-4AE5-A8B3-5048A8B75322}" srcOrd="0" destOrd="0" presId="urn:microsoft.com/office/officeart/2005/8/layout/vList3"/>
    <dgm:cxn modelId="{934E3D3E-0C32-45D8-8E83-11CE87586007}" srcId="{384DB55F-AFEE-4EAD-8E62-BA8672BA8389}" destId="{671D2893-E2C9-4E36-9629-AABE8FD04399}" srcOrd="1" destOrd="0" parTransId="{29D28ECF-CFCC-444C-94A3-AD1B26D1A5B9}" sibTransId="{2ACE4F75-B266-40E3-8778-D434BF4DAD49}"/>
    <dgm:cxn modelId="{CF075964-3E24-4E1B-97CF-0A8475BB9245}" srcId="{384DB55F-AFEE-4EAD-8E62-BA8672BA8389}" destId="{8DD6A4AF-86D3-437F-94A6-AB5DF0A4F637}" srcOrd="3" destOrd="0" parTransId="{9CE23351-EADA-4325-8CFD-331C2CA06A21}" sibTransId="{E9DC72F8-823A-4933-ACC2-DCF35193812E}"/>
    <dgm:cxn modelId="{83AD2C6C-7097-41F9-97CC-E9356A9F8EC9}" type="presOf" srcId="{B6BC31D3-8A7F-43D0-94BD-26F1A3C1CF71}" destId="{3AA154A9-B406-4915-B5EB-F35E607CFC65}" srcOrd="0" destOrd="0" presId="urn:microsoft.com/office/officeart/2005/8/layout/vList3"/>
    <dgm:cxn modelId="{84DE8688-46F0-4148-9FAE-CF83734BD60B}" type="presOf" srcId="{671D2893-E2C9-4E36-9629-AABE8FD04399}" destId="{60522F5A-A58D-43C1-BC1B-C3C41BCA4FF4}" srcOrd="0" destOrd="0" presId="urn:microsoft.com/office/officeart/2005/8/layout/vList3"/>
    <dgm:cxn modelId="{D0E43E9D-32E4-4A82-B22F-8F28FAA8DA26}" srcId="{384DB55F-AFEE-4EAD-8E62-BA8672BA8389}" destId="{B6BC31D3-8A7F-43D0-94BD-26F1A3C1CF71}" srcOrd="4" destOrd="0" parTransId="{C8A12794-FFD6-47B4-9344-4391E61DF159}" sibTransId="{777D1591-5E89-4FA0-95FD-9E6CFC2B5D79}"/>
    <dgm:cxn modelId="{7EEAAFA6-EA03-4400-81D1-FB6BDF99E30D}" type="presOf" srcId="{234A6552-E57D-441A-8C89-B955C0FDA28F}" destId="{6BBBD367-470B-456E-9498-9E5C679D1EA2}" srcOrd="0" destOrd="0" presId="urn:microsoft.com/office/officeart/2005/8/layout/vList3"/>
    <dgm:cxn modelId="{328728B7-F495-4D46-B028-F4759E33D30B}" srcId="{384DB55F-AFEE-4EAD-8E62-BA8672BA8389}" destId="{CDAAE717-4A87-4D0A-9740-3E21F31A6CEA}" srcOrd="0" destOrd="0" parTransId="{52F5445D-9578-4E12-904E-9B200D046718}" sibTransId="{C78933BE-4C79-4C63-8E77-2299986460D1}"/>
    <dgm:cxn modelId="{4F8A7ABA-6303-4B4C-9E20-CC206C07A5C7}" srcId="{384DB55F-AFEE-4EAD-8E62-BA8672BA8389}" destId="{234A6552-E57D-441A-8C89-B955C0FDA28F}" srcOrd="2" destOrd="0" parTransId="{9F03CE6F-A829-4C7F-A5CA-B6AB56A92F19}" sibTransId="{27759688-2730-4DC7-8A06-9DAD3D3DF8DA}"/>
    <dgm:cxn modelId="{D1B037BE-FD81-4215-AFF8-43A4F4A7212D}" type="presOf" srcId="{8DD6A4AF-86D3-437F-94A6-AB5DF0A4F637}" destId="{C47BCD76-AD14-4972-80B2-EE46AE670DFA}" srcOrd="0" destOrd="0" presId="urn:microsoft.com/office/officeart/2005/8/layout/vList3"/>
    <dgm:cxn modelId="{ED17AA4B-E55D-469D-820F-03AD4FAE2336}" type="presParOf" srcId="{F4F54BC5-CC42-478F-8585-AD08BDFF7B29}" destId="{A6EDC264-6B0A-4A90-A228-F82F6FE73A1D}" srcOrd="0" destOrd="0" presId="urn:microsoft.com/office/officeart/2005/8/layout/vList3"/>
    <dgm:cxn modelId="{3E8953B8-2E21-44F2-954D-37DF83552EC3}" type="presParOf" srcId="{A6EDC264-6B0A-4A90-A228-F82F6FE73A1D}" destId="{7EFECA40-ED0F-4568-BBC6-FEC8B97944FF}" srcOrd="0" destOrd="0" presId="urn:microsoft.com/office/officeart/2005/8/layout/vList3"/>
    <dgm:cxn modelId="{36ADDF4A-8803-49BD-AE0E-54A29CBB3F9B}" type="presParOf" srcId="{A6EDC264-6B0A-4A90-A228-F82F6FE73A1D}" destId="{7B91969F-FA01-4AE5-A8B3-5048A8B75322}" srcOrd="1" destOrd="0" presId="urn:microsoft.com/office/officeart/2005/8/layout/vList3"/>
    <dgm:cxn modelId="{BB9D5A62-357E-430B-929D-E54C7899770D}" type="presParOf" srcId="{F4F54BC5-CC42-478F-8585-AD08BDFF7B29}" destId="{EA7A55B6-902A-4DE3-B1A6-D7491C2E0110}" srcOrd="1" destOrd="0" presId="urn:microsoft.com/office/officeart/2005/8/layout/vList3"/>
    <dgm:cxn modelId="{26211303-EE37-44F7-B9FC-7A8CC141590C}" type="presParOf" srcId="{F4F54BC5-CC42-478F-8585-AD08BDFF7B29}" destId="{961587B1-017A-4893-B8F8-DC5D05B45F52}" srcOrd="2" destOrd="0" presId="urn:microsoft.com/office/officeart/2005/8/layout/vList3"/>
    <dgm:cxn modelId="{D7075C8D-F9CA-4BFD-9CAB-9941DD3FAEE9}" type="presParOf" srcId="{961587B1-017A-4893-B8F8-DC5D05B45F52}" destId="{8823568F-1687-41E3-8CCD-5A37C423DCC6}" srcOrd="0" destOrd="0" presId="urn:microsoft.com/office/officeart/2005/8/layout/vList3"/>
    <dgm:cxn modelId="{50C6474D-D25C-45BF-A635-82953AE62FD3}" type="presParOf" srcId="{961587B1-017A-4893-B8F8-DC5D05B45F52}" destId="{60522F5A-A58D-43C1-BC1B-C3C41BCA4FF4}" srcOrd="1" destOrd="0" presId="urn:microsoft.com/office/officeart/2005/8/layout/vList3"/>
    <dgm:cxn modelId="{2E474305-6DD6-42D8-AB8E-0CDE7A0812E7}" type="presParOf" srcId="{F4F54BC5-CC42-478F-8585-AD08BDFF7B29}" destId="{0057A10B-D402-43D3-8079-FC58D1AD4EE2}" srcOrd="3" destOrd="0" presId="urn:microsoft.com/office/officeart/2005/8/layout/vList3"/>
    <dgm:cxn modelId="{0E20DA02-3B29-4B19-89A4-BEA7AE10AD97}" type="presParOf" srcId="{F4F54BC5-CC42-478F-8585-AD08BDFF7B29}" destId="{25CD4FAA-7416-46DF-BE8E-2716E9E7C031}" srcOrd="4" destOrd="0" presId="urn:microsoft.com/office/officeart/2005/8/layout/vList3"/>
    <dgm:cxn modelId="{9D7A6CB3-CFB6-4850-A9A5-CF693C547F74}" type="presParOf" srcId="{25CD4FAA-7416-46DF-BE8E-2716E9E7C031}" destId="{F1FD0E85-C9FA-46C7-BE13-5BB8CC871E2C}" srcOrd="0" destOrd="0" presId="urn:microsoft.com/office/officeart/2005/8/layout/vList3"/>
    <dgm:cxn modelId="{0C67471C-072B-40E4-94E5-1A59FC76E68D}" type="presParOf" srcId="{25CD4FAA-7416-46DF-BE8E-2716E9E7C031}" destId="{6BBBD367-470B-456E-9498-9E5C679D1EA2}" srcOrd="1" destOrd="0" presId="urn:microsoft.com/office/officeart/2005/8/layout/vList3"/>
    <dgm:cxn modelId="{6D64EE8F-4A57-4409-BAC2-48E7D226BFA7}" type="presParOf" srcId="{F4F54BC5-CC42-478F-8585-AD08BDFF7B29}" destId="{45E63491-C92D-482D-9136-806C7922E102}" srcOrd="5" destOrd="0" presId="urn:microsoft.com/office/officeart/2005/8/layout/vList3"/>
    <dgm:cxn modelId="{B017FDD2-DBDC-44CD-8CC5-48C0B997368F}" type="presParOf" srcId="{F4F54BC5-CC42-478F-8585-AD08BDFF7B29}" destId="{74E5C084-9ECF-4A64-B8C6-E25E25722E90}" srcOrd="6" destOrd="0" presId="urn:microsoft.com/office/officeart/2005/8/layout/vList3"/>
    <dgm:cxn modelId="{61B885BB-B7E0-4CD2-9B78-1F8DAB72D4DC}" type="presParOf" srcId="{74E5C084-9ECF-4A64-B8C6-E25E25722E90}" destId="{8A25B98A-FD97-4C63-AA29-27C2AA343B9B}" srcOrd="0" destOrd="0" presId="urn:microsoft.com/office/officeart/2005/8/layout/vList3"/>
    <dgm:cxn modelId="{DD89C07C-4F28-46D8-8046-8EA14797F852}" type="presParOf" srcId="{74E5C084-9ECF-4A64-B8C6-E25E25722E90}" destId="{C47BCD76-AD14-4972-80B2-EE46AE670DFA}" srcOrd="1" destOrd="0" presId="urn:microsoft.com/office/officeart/2005/8/layout/vList3"/>
    <dgm:cxn modelId="{CC49DC15-3B69-4067-AAE3-74BFCC4B43BD}" type="presParOf" srcId="{F4F54BC5-CC42-478F-8585-AD08BDFF7B29}" destId="{280FBD31-4B48-4CF3-9885-6167C78089EF}" srcOrd="7" destOrd="0" presId="urn:microsoft.com/office/officeart/2005/8/layout/vList3"/>
    <dgm:cxn modelId="{75E11C56-6818-4478-9E5E-589E0D8629BB}" type="presParOf" srcId="{F4F54BC5-CC42-478F-8585-AD08BDFF7B29}" destId="{27B6FBE3-747B-4D68-A112-089EA0F19C54}" srcOrd="8" destOrd="0" presId="urn:microsoft.com/office/officeart/2005/8/layout/vList3"/>
    <dgm:cxn modelId="{F1E00481-3E5E-4583-8EBB-DDA163134A6C}" type="presParOf" srcId="{27B6FBE3-747B-4D68-A112-089EA0F19C54}" destId="{8DFF8259-22A5-47C1-B5E7-B4037C42D40B}" srcOrd="0" destOrd="0" presId="urn:microsoft.com/office/officeart/2005/8/layout/vList3"/>
    <dgm:cxn modelId="{C126FC33-E3BB-4DB1-9E34-EB2348F7C450}" type="presParOf" srcId="{27B6FBE3-747B-4D68-A112-089EA0F19C54}" destId="{3AA154A9-B406-4915-B5EB-F35E607CFC6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1E63DE-0E02-4D9A-BBF1-A5C01D0CD0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6CBEF1D-05EA-462F-9C60-69744710F792}">
      <dgm:prSet custT="1"/>
      <dgm:spPr/>
      <dgm:t>
        <a:bodyPr/>
        <a:lstStyle/>
        <a:p>
          <a:r>
            <a:rPr lang="en-US" sz="3200"/>
            <a:t>To the customer, we are all a part of their Tasmanian Visitor Experience</a:t>
          </a:r>
        </a:p>
      </dgm:t>
    </dgm:pt>
    <dgm:pt modelId="{0DF4BEAA-C070-421F-B0DB-936531A7EC68}" type="parTrans" cxnId="{6F6442CA-4DF6-4A77-BC54-663E8DC62487}">
      <dgm:prSet/>
      <dgm:spPr/>
      <dgm:t>
        <a:bodyPr/>
        <a:lstStyle/>
        <a:p>
          <a:endParaRPr lang="en-US"/>
        </a:p>
      </dgm:t>
    </dgm:pt>
    <dgm:pt modelId="{D9BC2B64-DD8F-47AA-B4FE-2DA688325B24}" type="sibTrans" cxnId="{6F6442CA-4DF6-4A77-BC54-663E8DC62487}">
      <dgm:prSet/>
      <dgm:spPr/>
      <dgm:t>
        <a:bodyPr/>
        <a:lstStyle/>
        <a:p>
          <a:endParaRPr lang="en-US"/>
        </a:p>
      </dgm:t>
    </dgm:pt>
    <dgm:pt modelId="{32DC9B08-0FCA-4721-A1B4-807677B6A4AB}">
      <dgm:prSet/>
      <dgm:spPr/>
      <dgm:t>
        <a:bodyPr/>
        <a:lstStyle/>
        <a:p>
          <a:r>
            <a:rPr lang="en-US" b="0" i="0" baseline="0"/>
            <a:t>Business / Service</a:t>
          </a:r>
          <a:endParaRPr lang="en-US"/>
        </a:p>
      </dgm:t>
    </dgm:pt>
    <dgm:pt modelId="{9875E335-290B-4B9C-869C-1F4473CA0802}" type="parTrans" cxnId="{12D55D4E-5F0C-484B-BF3B-EB76D5971A71}">
      <dgm:prSet/>
      <dgm:spPr/>
      <dgm:t>
        <a:bodyPr/>
        <a:lstStyle/>
        <a:p>
          <a:endParaRPr lang="en-US"/>
        </a:p>
      </dgm:t>
    </dgm:pt>
    <dgm:pt modelId="{F44FA495-8AB6-474A-B48C-3EF1C8A40B12}" type="sibTrans" cxnId="{12D55D4E-5F0C-484B-BF3B-EB76D5971A71}">
      <dgm:prSet/>
      <dgm:spPr/>
      <dgm:t>
        <a:bodyPr/>
        <a:lstStyle/>
        <a:p>
          <a:endParaRPr lang="en-US"/>
        </a:p>
      </dgm:t>
    </dgm:pt>
    <dgm:pt modelId="{053A65A2-D214-4556-8312-E24103A679FE}">
      <dgm:prSet/>
      <dgm:spPr/>
      <dgm:t>
        <a:bodyPr/>
        <a:lstStyle/>
        <a:p>
          <a:r>
            <a:rPr lang="en-US" b="0" i="0" baseline="0"/>
            <a:t>Community</a:t>
          </a:r>
          <a:endParaRPr lang="en-US"/>
        </a:p>
      </dgm:t>
    </dgm:pt>
    <dgm:pt modelId="{928ED840-61D8-4795-B616-C96A4D7AB027}" type="parTrans" cxnId="{64D260F2-7C24-4E06-9B9C-5CF3FE12E0CF}">
      <dgm:prSet/>
      <dgm:spPr/>
      <dgm:t>
        <a:bodyPr/>
        <a:lstStyle/>
        <a:p>
          <a:endParaRPr lang="en-US"/>
        </a:p>
      </dgm:t>
    </dgm:pt>
    <dgm:pt modelId="{AE5D73A2-25C2-4B05-975C-06914FEDFAFE}" type="sibTrans" cxnId="{64D260F2-7C24-4E06-9B9C-5CF3FE12E0CF}">
      <dgm:prSet/>
      <dgm:spPr/>
      <dgm:t>
        <a:bodyPr/>
        <a:lstStyle/>
        <a:p>
          <a:endParaRPr lang="en-US"/>
        </a:p>
      </dgm:t>
    </dgm:pt>
    <dgm:pt modelId="{C93DF8CD-7EF3-459D-974D-91C09850128E}">
      <dgm:prSet/>
      <dgm:spPr/>
      <dgm:t>
        <a:bodyPr/>
        <a:lstStyle/>
        <a:p>
          <a:r>
            <a:rPr lang="en-US" b="0" i="0" baseline="0"/>
            <a:t>Township</a:t>
          </a:r>
          <a:endParaRPr lang="en-US"/>
        </a:p>
      </dgm:t>
    </dgm:pt>
    <dgm:pt modelId="{AE4ECAD6-5D09-440E-BF7D-2DF030CA90FF}" type="parTrans" cxnId="{7B2EEEC1-DDE7-4DD5-8155-D2C67D3DCCC4}">
      <dgm:prSet/>
      <dgm:spPr/>
      <dgm:t>
        <a:bodyPr/>
        <a:lstStyle/>
        <a:p>
          <a:endParaRPr lang="en-US"/>
        </a:p>
      </dgm:t>
    </dgm:pt>
    <dgm:pt modelId="{7487E659-47FE-47FE-82B9-4638C5626A03}" type="sibTrans" cxnId="{7B2EEEC1-DDE7-4DD5-8155-D2C67D3DCCC4}">
      <dgm:prSet/>
      <dgm:spPr/>
      <dgm:t>
        <a:bodyPr/>
        <a:lstStyle/>
        <a:p>
          <a:endParaRPr lang="en-US"/>
        </a:p>
      </dgm:t>
    </dgm:pt>
    <dgm:pt modelId="{887CADBA-4E6C-45F4-8531-4F8CC13DD8E8}">
      <dgm:prSet/>
      <dgm:spPr/>
      <dgm:t>
        <a:bodyPr/>
        <a:lstStyle/>
        <a:p>
          <a:r>
            <a:rPr lang="en-US" b="0" i="0" baseline="0"/>
            <a:t>Region </a:t>
          </a:r>
          <a:endParaRPr lang="en-US"/>
        </a:p>
      </dgm:t>
    </dgm:pt>
    <dgm:pt modelId="{7A3AEB9E-61B1-4D09-901E-4033986662E9}" type="parTrans" cxnId="{AC066D11-D566-419E-B803-D627987D4622}">
      <dgm:prSet/>
      <dgm:spPr/>
      <dgm:t>
        <a:bodyPr/>
        <a:lstStyle/>
        <a:p>
          <a:endParaRPr lang="en-US"/>
        </a:p>
      </dgm:t>
    </dgm:pt>
    <dgm:pt modelId="{8CD19106-5414-4608-85BE-2130CF2AC249}" type="sibTrans" cxnId="{AC066D11-D566-419E-B803-D627987D4622}">
      <dgm:prSet/>
      <dgm:spPr/>
      <dgm:t>
        <a:bodyPr/>
        <a:lstStyle/>
        <a:p>
          <a:endParaRPr lang="en-US"/>
        </a:p>
      </dgm:t>
    </dgm:pt>
    <dgm:pt modelId="{3EBB5118-AA7E-4167-8728-749E17BA12B9}">
      <dgm:prSet/>
      <dgm:spPr/>
      <dgm:t>
        <a:bodyPr/>
        <a:lstStyle/>
        <a:p>
          <a:r>
            <a:rPr lang="en-US" b="0" i="0" baseline="0"/>
            <a:t>Tasmania</a:t>
          </a:r>
          <a:endParaRPr lang="en-US"/>
        </a:p>
      </dgm:t>
    </dgm:pt>
    <dgm:pt modelId="{5F929640-22DB-4423-9CA1-5DA947A779A0}" type="parTrans" cxnId="{30511F9F-456B-442A-B8D1-E034BC10FAA2}">
      <dgm:prSet/>
      <dgm:spPr/>
      <dgm:t>
        <a:bodyPr/>
        <a:lstStyle/>
        <a:p>
          <a:endParaRPr lang="en-US"/>
        </a:p>
      </dgm:t>
    </dgm:pt>
    <dgm:pt modelId="{D186DA4A-E42E-4207-A58C-4DD3980BA24B}" type="sibTrans" cxnId="{30511F9F-456B-442A-B8D1-E034BC10FAA2}">
      <dgm:prSet/>
      <dgm:spPr/>
      <dgm:t>
        <a:bodyPr/>
        <a:lstStyle/>
        <a:p>
          <a:endParaRPr lang="en-US"/>
        </a:p>
      </dgm:t>
    </dgm:pt>
    <dgm:pt modelId="{FEA99CD4-2085-4B39-8025-BAF21655D363}" type="pres">
      <dgm:prSet presAssocID="{DE1E63DE-0E02-4D9A-BBF1-A5C01D0CD05D}" presName="Name0" presStyleCnt="0">
        <dgm:presLayoutVars>
          <dgm:dir/>
          <dgm:animLvl val="lvl"/>
          <dgm:resizeHandles val="exact"/>
        </dgm:presLayoutVars>
      </dgm:prSet>
      <dgm:spPr/>
    </dgm:pt>
    <dgm:pt modelId="{BCEBC699-98E9-4C38-A336-21AC77632D2D}" type="pres">
      <dgm:prSet presAssocID="{76CBEF1D-05EA-462F-9C60-69744710F792}" presName="linNode" presStyleCnt="0"/>
      <dgm:spPr/>
    </dgm:pt>
    <dgm:pt modelId="{18740F23-9FF2-4EB1-B5A5-331F762885E5}" type="pres">
      <dgm:prSet presAssocID="{76CBEF1D-05EA-462F-9C60-69744710F792}" presName="parentText" presStyleLbl="node1" presStyleIdx="0" presStyleCnt="1" custScaleX="253067">
        <dgm:presLayoutVars>
          <dgm:chMax val="1"/>
          <dgm:bulletEnabled val="1"/>
        </dgm:presLayoutVars>
      </dgm:prSet>
      <dgm:spPr/>
    </dgm:pt>
    <dgm:pt modelId="{3AE1B1A1-A98A-4DD2-B332-1B46B0A41E32}" type="pres">
      <dgm:prSet presAssocID="{76CBEF1D-05EA-462F-9C60-69744710F792}" presName="descendantText" presStyleLbl="alignAccFollowNode1" presStyleIdx="0" presStyleCnt="1">
        <dgm:presLayoutVars>
          <dgm:bulletEnabled val="1"/>
        </dgm:presLayoutVars>
      </dgm:prSet>
      <dgm:spPr/>
    </dgm:pt>
  </dgm:ptLst>
  <dgm:cxnLst>
    <dgm:cxn modelId="{AC066D11-D566-419E-B803-D627987D4622}" srcId="{76CBEF1D-05EA-462F-9C60-69744710F792}" destId="{887CADBA-4E6C-45F4-8531-4F8CC13DD8E8}" srcOrd="3" destOrd="0" parTransId="{7A3AEB9E-61B1-4D09-901E-4033986662E9}" sibTransId="{8CD19106-5414-4608-85BE-2130CF2AC249}"/>
    <dgm:cxn modelId="{CECC532C-2270-412A-B7FC-4F6A9CCA9CC4}" type="presOf" srcId="{3EBB5118-AA7E-4167-8728-749E17BA12B9}" destId="{3AE1B1A1-A98A-4DD2-B332-1B46B0A41E32}" srcOrd="0" destOrd="4" presId="urn:microsoft.com/office/officeart/2005/8/layout/vList5"/>
    <dgm:cxn modelId="{12D55D4E-5F0C-484B-BF3B-EB76D5971A71}" srcId="{76CBEF1D-05EA-462F-9C60-69744710F792}" destId="{32DC9B08-0FCA-4721-A1B4-807677B6A4AB}" srcOrd="0" destOrd="0" parTransId="{9875E335-290B-4B9C-869C-1F4473CA0802}" sibTransId="{F44FA495-8AB6-474A-B48C-3EF1C8A40B12}"/>
    <dgm:cxn modelId="{B4A50F78-2C7B-4B32-88C8-4E86ADA6FEA9}" type="presOf" srcId="{C93DF8CD-7EF3-459D-974D-91C09850128E}" destId="{3AE1B1A1-A98A-4DD2-B332-1B46B0A41E32}" srcOrd="0" destOrd="2" presId="urn:microsoft.com/office/officeart/2005/8/layout/vList5"/>
    <dgm:cxn modelId="{E77F898E-FBE0-4508-B62F-29DFF283DED9}" type="presOf" srcId="{76CBEF1D-05EA-462F-9C60-69744710F792}" destId="{18740F23-9FF2-4EB1-B5A5-331F762885E5}" srcOrd="0" destOrd="0" presId="urn:microsoft.com/office/officeart/2005/8/layout/vList5"/>
    <dgm:cxn modelId="{78604993-D8B1-4FCE-A37D-21A6439C513B}" type="presOf" srcId="{887CADBA-4E6C-45F4-8531-4F8CC13DD8E8}" destId="{3AE1B1A1-A98A-4DD2-B332-1B46B0A41E32}" srcOrd="0" destOrd="3" presId="urn:microsoft.com/office/officeart/2005/8/layout/vList5"/>
    <dgm:cxn modelId="{1920BD96-450F-409D-B104-5D4670963212}" type="presOf" srcId="{32DC9B08-0FCA-4721-A1B4-807677B6A4AB}" destId="{3AE1B1A1-A98A-4DD2-B332-1B46B0A41E32}" srcOrd="0" destOrd="0" presId="urn:microsoft.com/office/officeart/2005/8/layout/vList5"/>
    <dgm:cxn modelId="{B85C959C-AA6F-43B6-AA30-64B6D0AF646D}" type="presOf" srcId="{053A65A2-D214-4556-8312-E24103A679FE}" destId="{3AE1B1A1-A98A-4DD2-B332-1B46B0A41E32}" srcOrd="0" destOrd="1" presId="urn:microsoft.com/office/officeart/2005/8/layout/vList5"/>
    <dgm:cxn modelId="{30511F9F-456B-442A-B8D1-E034BC10FAA2}" srcId="{76CBEF1D-05EA-462F-9C60-69744710F792}" destId="{3EBB5118-AA7E-4167-8728-749E17BA12B9}" srcOrd="4" destOrd="0" parTransId="{5F929640-22DB-4423-9CA1-5DA947A779A0}" sibTransId="{D186DA4A-E42E-4207-A58C-4DD3980BA24B}"/>
    <dgm:cxn modelId="{7B2EEEC1-DDE7-4DD5-8155-D2C67D3DCCC4}" srcId="{76CBEF1D-05EA-462F-9C60-69744710F792}" destId="{C93DF8CD-7EF3-459D-974D-91C09850128E}" srcOrd="2" destOrd="0" parTransId="{AE4ECAD6-5D09-440E-BF7D-2DF030CA90FF}" sibTransId="{7487E659-47FE-47FE-82B9-4638C5626A03}"/>
    <dgm:cxn modelId="{6F6442CA-4DF6-4A77-BC54-663E8DC62487}" srcId="{DE1E63DE-0E02-4D9A-BBF1-A5C01D0CD05D}" destId="{76CBEF1D-05EA-462F-9C60-69744710F792}" srcOrd="0" destOrd="0" parTransId="{0DF4BEAA-C070-421F-B0DB-936531A7EC68}" sibTransId="{D9BC2B64-DD8F-47AA-B4FE-2DA688325B24}"/>
    <dgm:cxn modelId="{9A72AAE4-302B-413A-ACAF-E811914EE040}" type="presOf" srcId="{DE1E63DE-0E02-4D9A-BBF1-A5C01D0CD05D}" destId="{FEA99CD4-2085-4B39-8025-BAF21655D363}" srcOrd="0" destOrd="0" presId="urn:microsoft.com/office/officeart/2005/8/layout/vList5"/>
    <dgm:cxn modelId="{64D260F2-7C24-4E06-9B9C-5CF3FE12E0CF}" srcId="{76CBEF1D-05EA-462F-9C60-69744710F792}" destId="{053A65A2-D214-4556-8312-E24103A679FE}" srcOrd="1" destOrd="0" parTransId="{928ED840-61D8-4795-B616-C96A4D7AB027}" sibTransId="{AE5D73A2-25C2-4B05-975C-06914FEDFAFE}"/>
    <dgm:cxn modelId="{C52EE58B-0BF1-4700-B6CE-F73AE160F6B6}" type="presParOf" srcId="{FEA99CD4-2085-4B39-8025-BAF21655D363}" destId="{BCEBC699-98E9-4C38-A336-21AC77632D2D}" srcOrd="0" destOrd="0" presId="urn:microsoft.com/office/officeart/2005/8/layout/vList5"/>
    <dgm:cxn modelId="{D7822762-64C1-4551-A837-8E9A4DFD60F4}" type="presParOf" srcId="{BCEBC699-98E9-4C38-A336-21AC77632D2D}" destId="{18740F23-9FF2-4EB1-B5A5-331F762885E5}" srcOrd="0" destOrd="0" presId="urn:microsoft.com/office/officeart/2005/8/layout/vList5"/>
    <dgm:cxn modelId="{084DAFAD-BE20-4A66-AA37-24B63B700CEF}" type="presParOf" srcId="{BCEBC699-98E9-4C38-A336-21AC77632D2D}" destId="{3AE1B1A1-A98A-4DD2-B332-1B46B0A41E3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8453CC-D1EA-4A58-A82C-997932FDDFA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A1211C2-5C0F-4197-8B5C-C44F8BC07DCF}">
      <dgm:prSet/>
      <dgm:spPr/>
      <dgm:t>
        <a:bodyPr/>
        <a:lstStyle/>
        <a:p>
          <a:pPr>
            <a:lnSpc>
              <a:spcPct val="100000"/>
            </a:lnSpc>
          </a:pPr>
          <a:r>
            <a:rPr lang="en-US"/>
            <a:t>Customer Service is the combination of feelings, thoughts and emotions throughout the journey with your brand</a:t>
          </a:r>
        </a:p>
      </dgm:t>
    </dgm:pt>
    <dgm:pt modelId="{D389C187-DDC0-4501-B654-8AFB9182F3D7}" type="parTrans" cxnId="{57EF7522-064C-4B30-B04D-5CA197A8298E}">
      <dgm:prSet/>
      <dgm:spPr/>
      <dgm:t>
        <a:bodyPr/>
        <a:lstStyle/>
        <a:p>
          <a:endParaRPr lang="en-US"/>
        </a:p>
      </dgm:t>
    </dgm:pt>
    <dgm:pt modelId="{0690F8BF-1032-4020-BFF1-325AF0E061E5}" type="sibTrans" cxnId="{57EF7522-064C-4B30-B04D-5CA197A8298E}">
      <dgm:prSet/>
      <dgm:spPr/>
      <dgm:t>
        <a:bodyPr/>
        <a:lstStyle/>
        <a:p>
          <a:endParaRPr lang="en-US"/>
        </a:p>
      </dgm:t>
    </dgm:pt>
    <dgm:pt modelId="{9B31E2D4-7AD6-4B5E-BD38-5836F52BD037}">
      <dgm:prSet/>
      <dgm:spPr/>
      <dgm:t>
        <a:bodyPr/>
        <a:lstStyle/>
        <a:p>
          <a:pPr>
            <a:lnSpc>
              <a:spcPct val="100000"/>
            </a:lnSpc>
          </a:pPr>
          <a:r>
            <a:rPr lang="en-US"/>
            <a:t>A customer may not always remember what you said but they will always remember how you made them feel.</a:t>
          </a:r>
        </a:p>
      </dgm:t>
    </dgm:pt>
    <dgm:pt modelId="{97B71DC7-893A-4DE7-B1D1-5DA3E09E3BC2}" type="parTrans" cxnId="{4A5874CC-979E-46EE-BD68-FBDD9914AFBE}">
      <dgm:prSet/>
      <dgm:spPr/>
      <dgm:t>
        <a:bodyPr/>
        <a:lstStyle/>
        <a:p>
          <a:endParaRPr lang="en-US"/>
        </a:p>
      </dgm:t>
    </dgm:pt>
    <dgm:pt modelId="{80C90593-387B-482A-BD17-582F314DE536}" type="sibTrans" cxnId="{4A5874CC-979E-46EE-BD68-FBDD9914AFBE}">
      <dgm:prSet/>
      <dgm:spPr/>
      <dgm:t>
        <a:bodyPr/>
        <a:lstStyle/>
        <a:p>
          <a:endParaRPr lang="en-US"/>
        </a:p>
      </dgm:t>
    </dgm:pt>
    <dgm:pt modelId="{B3A548DD-418D-4511-9D9F-BF05AB644E21}">
      <dgm:prSet/>
      <dgm:spPr/>
      <dgm:t>
        <a:bodyPr/>
        <a:lstStyle/>
        <a:p>
          <a:pPr>
            <a:lnSpc>
              <a:spcPct val="100000"/>
            </a:lnSpc>
          </a:pPr>
          <a:r>
            <a:rPr lang="en-US"/>
            <a:t>Each customer journey is unique and affected by perceptions, emotions, events, and decisive moments that shape the experience</a:t>
          </a:r>
        </a:p>
      </dgm:t>
    </dgm:pt>
    <dgm:pt modelId="{A82A872A-D9A0-4321-8AD7-F3347B5974C0}" type="parTrans" cxnId="{50806FF6-E850-43D9-9A73-EE5413A1A0C5}">
      <dgm:prSet/>
      <dgm:spPr/>
      <dgm:t>
        <a:bodyPr/>
        <a:lstStyle/>
        <a:p>
          <a:endParaRPr lang="en-US"/>
        </a:p>
      </dgm:t>
    </dgm:pt>
    <dgm:pt modelId="{55AFACBE-D4DD-43BF-9715-15E16E1AFDED}" type="sibTrans" cxnId="{50806FF6-E850-43D9-9A73-EE5413A1A0C5}">
      <dgm:prSet/>
      <dgm:spPr/>
      <dgm:t>
        <a:bodyPr/>
        <a:lstStyle/>
        <a:p>
          <a:endParaRPr lang="en-US"/>
        </a:p>
      </dgm:t>
    </dgm:pt>
    <dgm:pt modelId="{F42C4B88-6BF8-424D-AD54-AB79EDCD0D29}">
      <dgm:prSet/>
      <dgm:spPr/>
      <dgm:t>
        <a:bodyPr/>
        <a:lstStyle/>
        <a:p>
          <a:pPr>
            <a:lnSpc>
              <a:spcPct val="100000"/>
            </a:lnSpc>
          </a:pPr>
          <a:r>
            <a:rPr lang="en-US"/>
            <a:t>A decisive moment is your opportunity to impact a customer’s choices; this is when they will become an advocate or detractor</a:t>
          </a:r>
        </a:p>
      </dgm:t>
    </dgm:pt>
    <dgm:pt modelId="{5B3B12D5-1415-4C97-B568-D27CDF1E6063}" type="parTrans" cxnId="{EE729DBF-EC87-4F57-BEC8-B9E1C15E0AFD}">
      <dgm:prSet/>
      <dgm:spPr/>
      <dgm:t>
        <a:bodyPr/>
        <a:lstStyle/>
        <a:p>
          <a:endParaRPr lang="en-US"/>
        </a:p>
      </dgm:t>
    </dgm:pt>
    <dgm:pt modelId="{514189B8-0BAE-4CB1-BC08-BCA3B114A83E}" type="sibTrans" cxnId="{EE729DBF-EC87-4F57-BEC8-B9E1C15E0AFD}">
      <dgm:prSet/>
      <dgm:spPr/>
      <dgm:t>
        <a:bodyPr/>
        <a:lstStyle/>
        <a:p>
          <a:endParaRPr lang="en-US"/>
        </a:p>
      </dgm:t>
    </dgm:pt>
    <dgm:pt modelId="{C7DF565A-BE95-4DA6-B2EB-B8C8B34BCAE0}">
      <dgm:prSet/>
      <dgm:spPr/>
      <dgm:t>
        <a:bodyPr/>
        <a:lstStyle/>
        <a:p>
          <a:pPr>
            <a:lnSpc>
              <a:spcPct val="100000"/>
            </a:lnSpc>
          </a:pPr>
          <a:r>
            <a:rPr lang="en-US"/>
            <a:t>The part of the brain that controls decision-making also controls feelings, loyalty does not come from logic – it comes from emotion</a:t>
          </a:r>
        </a:p>
      </dgm:t>
    </dgm:pt>
    <dgm:pt modelId="{69BB33CF-A60A-45D7-AA6E-FEF6F8309684}" type="parTrans" cxnId="{60B9C800-C904-4284-B588-C02A659E82C5}">
      <dgm:prSet/>
      <dgm:spPr/>
      <dgm:t>
        <a:bodyPr/>
        <a:lstStyle/>
        <a:p>
          <a:endParaRPr lang="en-US"/>
        </a:p>
      </dgm:t>
    </dgm:pt>
    <dgm:pt modelId="{5832193C-A7AA-4ECF-8E2F-B0D8B719B8DF}" type="sibTrans" cxnId="{60B9C800-C904-4284-B588-C02A659E82C5}">
      <dgm:prSet/>
      <dgm:spPr/>
      <dgm:t>
        <a:bodyPr/>
        <a:lstStyle/>
        <a:p>
          <a:endParaRPr lang="en-US"/>
        </a:p>
      </dgm:t>
    </dgm:pt>
    <dgm:pt modelId="{8B821DC4-021E-47E9-94D5-7A570BD2BCE9}" type="pres">
      <dgm:prSet presAssocID="{3D8453CC-D1EA-4A58-A82C-997932FDDFA1}" presName="root" presStyleCnt="0">
        <dgm:presLayoutVars>
          <dgm:dir/>
          <dgm:resizeHandles val="exact"/>
        </dgm:presLayoutVars>
      </dgm:prSet>
      <dgm:spPr/>
    </dgm:pt>
    <dgm:pt modelId="{1D54A8D5-FE91-4359-A3FB-03B80FBCE87A}" type="pres">
      <dgm:prSet presAssocID="{4A1211C2-5C0F-4197-8B5C-C44F8BC07DCF}" presName="compNode" presStyleCnt="0"/>
      <dgm:spPr/>
    </dgm:pt>
    <dgm:pt modelId="{B393D36A-7159-4D7A-819A-DD2F36712062}" type="pres">
      <dgm:prSet presAssocID="{4A1211C2-5C0F-4197-8B5C-C44F8BC07DCF}" presName="bgRect" presStyleLbl="bgShp" presStyleIdx="0" presStyleCnt="5"/>
      <dgm:spPr/>
    </dgm:pt>
    <dgm:pt modelId="{A7E625D5-AD0D-4401-BEF0-963414229364}" type="pres">
      <dgm:prSet presAssocID="{4A1211C2-5C0F-4197-8B5C-C44F8BC07DC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utral Face with No Fill"/>
        </a:ext>
      </dgm:extLst>
    </dgm:pt>
    <dgm:pt modelId="{99EC43B4-4989-4BEC-9917-D2A1C5219C82}" type="pres">
      <dgm:prSet presAssocID="{4A1211C2-5C0F-4197-8B5C-C44F8BC07DCF}" presName="spaceRect" presStyleCnt="0"/>
      <dgm:spPr/>
    </dgm:pt>
    <dgm:pt modelId="{DD0A3AA4-7F2F-4097-911A-D72FD5898715}" type="pres">
      <dgm:prSet presAssocID="{4A1211C2-5C0F-4197-8B5C-C44F8BC07DCF}" presName="parTx" presStyleLbl="revTx" presStyleIdx="0" presStyleCnt="5">
        <dgm:presLayoutVars>
          <dgm:chMax val="0"/>
          <dgm:chPref val="0"/>
        </dgm:presLayoutVars>
      </dgm:prSet>
      <dgm:spPr/>
    </dgm:pt>
    <dgm:pt modelId="{136F22A9-2DC9-4959-84B8-2C60C6ACF3A8}" type="pres">
      <dgm:prSet presAssocID="{0690F8BF-1032-4020-BFF1-325AF0E061E5}" presName="sibTrans" presStyleCnt="0"/>
      <dgm:spPr/>
    </dgm:pt>
    <dgm:pt modelId="{FDB69591-495A-44FC-A340-73C4067E5D35}" type="pres">
      <dgm:prSet presAssocID="{9B31E2D4-7AD6-4B5E-BD38-5836F52BD037}" presName="compNode" presStyleCnt="0"/>
      <dgm:spPr/>
    </dgm:pt>
    <dgm:pt modelId="{9DB951CC-4811-4437-81F3-49CC3DCC0C29}" type="pres">
      <dgm:prSet presAssocID="{9B31E2D4-7AD6-4B5E-BD38-5836F52BD037}" presName="bgRect" presStyleLbl="bgShp" presStyleIdx="1" presStyleCnt="5"/>
      <dgm:spPr/>
    </dgm:pt>
    <dgm:pt modelId="{122E88C4-E0A9-4EDA-93A1-07B4375EDB9E}" type="pres">
      <dgm:prSet presAssocID="{9B31E2D4-7AD6-4B5E-BD38-5836F52BD03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ngue Face with Solid Fill"/>
        </a:ext>
      </dgm:extLst>
    </dgm:pt>
    <dgm:pt modelId="{B87B640A-EE36-48A6-BE3A-D1099EED9552}" type="pres">
      <dgm:prSet presAssocID="{9B31E2D4-7AD6-4B5E-BD38-5836F52BD037}" presName="spaceRect" presStyleCnt="0"/>
      <dgm:spPr/>
    </dgm:pt>
    <dgm:pt modelId="{1B84EAB4-3014-4D4E-9B76-0BBD0588FC25}" type="pres">
      <dgm:prSet presAssocID="{9B31E2D4-7AD6-4B5E-BD38-5836F52BD037}" presName="parTx" presStyleLbl="revTx" presStyleIdx="1" presStyleCnt="5">
        <dgm:presLayoutVars>
          <dgm:chMax val="0"/>
          <dgm:chPref val="0"/>
        </dgm:presLayoutVars>
      </dgm:prSet>
      <dgm:spPr/>
    </dgm:pt>
    <dgm:pt modelId="{A2BFB82C-DDAB-47C3-A5F3-795A57A8DD9C}" type="pres">
      <dgm:prSet presAssocID="{80C90593-387B-482A-BD17-582F314DE536}" presName="sibTrans" presStyleCnt="0"/>
      <dgm:spPr/>
    </dgm:pt>
    <dgm:pt modelId="{277A2C86-71B8-43FD-9196-193BEBB4E09D}" type="pres">
      <dgm:prSet presAssocID="{B3A548DD-418D-4511-9D9F-BF05AB644E21}" presName="compNode" presStyleCnt="0"/>
      <dgm:spPr/>
    </dgm:pt>
    <dgm:pt modelId="{41DC286C-2930-45DE-B43F-66126306AC9A}" type="pres">
      <dgm:prSet presAssocID="{B3A548DD-418D-4511-9D9F-BF05AB644E21}" presName="bgRect" presStyleLbl="bgShp" presStyleIdx="2" presStyleCnt="5"/>
      <dgm:spPr/>
    </dgm:pt>
    <dgm:pt modelId="{D0902816-F5E9-415E-BAAA-3D088CE9D6B5}" type="pres">
      <dgm:prSet presAssocID="{B3A548DD-418D-4511-9D9F-BF05AB644E2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ngel Face Outline"/>
        </a:ext>
      </dgm:extLst>
    </dgm:pt>
    <dgm:pt modelId="{DA9E5EF7-8DEC-46E7-BDC4-F8A7DC574CB1}" type="pres">
      <dgm:prSet presAssocID="{B3A548DD-418D-4511-9D9F-BF05AB644E21}" presName="spaceRect" presStyleCnt="0"/>
      <dgm:spPr/>
    </dgm:pt>
    <dgm:pt modelId="{BE305D86-A740-4F20-A6ED-E3020D2ABDDE}" type="pres">
      <dgm:prSet presAssocID="{B3A548DD-418D-4511-9D9F-BF05AB644E21}" presName="parTx" presStyleLbl="revTx" presStyleIdx="2" presStyleCnt="5">
        <dgm:presLayoutVars>
          <dgm:chMax val="0"/>
          <dgm:chPref val="0"/>
        </dgm:presLayoutVars>
      </dgm:prSet>
      <dgm:spPr/>
    </dgm:pt>
    <dgm:pt modelId="{B9D3F026-2196-4957-BFE8-B7D123DA21E7}" type="pres">
      <dgm:prSet presAssocID="{55AFACBE-D4DD-43BF-9715-15E16E1AFDED}" presName="sibTrans" presStyleCnt="0"/>
      <dgm:spPr/>
    </dgm:pt>
    <dgm:pt modelId="{543195C4-3D08-452A-9827-0FFEB335CF0A}" type="pres">
      <dgm:prSet presAssocID="{F42C4B88-6BF8-424D-AD54-AB79EDCD0D29}" presName="compNode" presStyleCnt="0"/>
      <dgm:spPr/>
    </dgm:pt>
    <dgm:pt modelId="{70E6F596-E115-4E48-876B-4CB2A031FA11}" type="pres">
      <dgm:prSet presAssocID="{F42C4B88-6BF8-424D-AD54-AB79EDCD0D29}" presName="bgRect" presStyleLbl="bgShp" presStyleIdx="3" presStyleCnt="5"/>
      <dgm:spPr/>
    </dgm:pt>
    <dgm:pt modelId="{424E7A57-5D96-4599-A3BB-737178FC67D5}" type="pres">
      <dgm:prSet presAssocID="{F42C4B88-6BF8-424D-AD54-AB79EDCD0D2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34FB6950-D72C-4D50-90B3-D15A597ABD7C}" type="pres">
      <dgm:prSet presAssocID="{F42C4B88-6BF8-424D-AD54-AB79EDCD0D29}" presName="spaceRect" presStyleCnt="0"/>
      <dgm:spPr/>
    </dgm:pt>
    <dgm:pt modelId="{FAA08080-C22F-483D-8D5C-A9900A9E6981}" type="pres">
      <dgm:prSet presAssocID="{F42C4B88-6BF8-424D-AD54-AB79EDCD0D29}" presName="parTx" presStyleLbl="revTx" presStyleIdx="3" presStyleCnt="5">
        <dgm:presLayoutVars>
          <dgm:chMax val="0"/>
          <dgm:chPref val="0"/>
        </dgm:presLayoutVars>
      </dgm:prSet>
      <dgm:spPr/>
    </dgm:pt>
    <dgm:pt modelId="{F730BD0B-5640-4E38-894A-8011A0EED6AE}" type="pres">
      <dgm:prSet presAssocID="{514189B8-0BAE-4CB1-BC08-BCA3B114A83E}" presName="sibTrans" presStyleCnt="0"/>
      <dgm:spPr/>
    </dgm:pt>
    <dgm:pt modelId="{DA93E874-E253-4D69-A86E-AA389667FA0C}" type="pres">
      <dgm:prSet presAssocID="{C7DF565A-BE95-4DA6-B2EB-B8C8B34BCAE0}" presName="compNode" presStyleCnt="0"/>
      <dgm:spPr/>
    </dgm:pt>
    <dgm:pt modelId="{68C8244F-28EC-42C0-B5F2-4C36EC1CE963}" type="pres">
      <dgm:prSet presAssocID="{C7DF565A-BE95-4DA6-B2EB-B8C8B34BCAE0}" presName="bgRect" presStyleLbl="bgShp" presStyleIdx="4" presStyleCnt="5"/>
      <dgm:spPr/>
    </dgm:pt>
    <dgm:pt modelId="{B023040D-6F62-46A6-B67E-41F7D5DE63C0}" type="pres">
      <dgm:prSet presAssocID="{C7DF565A-BE95-4DA6-B2EB-B8C8B34BCA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a:ext>
      </dgm:extLst>
    </dgm:pt>
    <dgm:pt modelId="{7DF5A0CB-D3C3-46C2-A7E9-E6C2AC560AD7}" type="pres">
      <dgm:prSet presAssocID="{C7DF565A-BE95-4DA6-B2EB-B8C8B34BCAE0}" presName="spaceRect" presStyleCnt="0"/>
      <dgm:spPr/>
    </dgm:pt>
    <dgm:pt modelId="{1BADDD96-537B-48BB-B606-89ED414E27AF}" type="pres">
      <dgm:prSet presAssocID="{C7DF565A-BE95-4DA6-B2EB-B8C8B34BCAE0}" presName="parTx" presStyleLbl="revTx" presStyleIdx="4" presStyleCnt="5">
        <dgm:presLayoutVars>
          <dgm:chMax val="0"/>
          <dgm:chPref val="0"/>
        </dgm:presLayoutVars>
      </dgm:prSet>
      <dgm:spPr/>
    </dgm:pt>
  </dgm:ptLst>
  <dgm:cxnLst>
    <dgm:cxn modelId="{60B9C800-C904-4284-B588-C02A659E82C5}" srcId="{3D8453CC-D1EA-4A58-A82C-997932FDDFA1}" destId="{C7DF565A-BE95-4DA6-B2EB-B8C8B34BCAE0}" srcOrd="4" destOrd="0" parTransId="{69BB33CF-A60A-45D7-AA6E-FEF6F8309684}" sibTransId="{5832193C-A7AA-4ECF-8E2F-B0D8B719B8DF}"/>
    <dgm:cxn modelId="{57EF7522-064C-4B30-B04D-5CA197A8298E}" srcId="{3D8453CC-D1EA-4A58-A82C-997932FDDFA1}" destId="{4A1211C2-5C0F-4197-8B5C-C44F8BC07DCF}" srcOrd="0" destOrd="0" parTransId="{D389C187-DDC0-4501-B654-8AFB9182F3D7}" sibTransId="{0690F8BF-1032-4020-BFF1-325AF0E061E5}"/>
    <dgm:cxn modelId="{0B4B9C33-E72B-4825-A60C-23BAFFA88CEA}" type="presOf" srcId="{F42C4B88-6BF8-424D-AD54-AB79EDCD0D29}" destId="{FAA08080-C22F-483D-8D5C-A9900A9E6981}" srcOrd="0" destOrd="0" presId="urn:microsoft.com/office/officeart/2018/2/layout/IconVerticalSolidList"/>
    <dgm:cxn modelId="{3B007B3D-0F59-4B34-A3F7-9BF901045BFB}" type="presOf" srcId="{9B31E2D4-7AD6-4B5E-BD38-5836F52BD037}" destId="{1B84EAB4-3014-4D4E-9B76-0BBD0588FC25}" srcOrd="0" destOrd="0" presId="urn:microsoft.com/office/officeart/2018/2/layout/IconVerticalSolidList"/>
    <dgm:cxn modelId="{936B5747-BBE6-457D-A892-F543556AA383}" type="presOf" srcId="{4A1211C2-5C0F-4197-8B5C-C44F8BC07DCF}" destId="{DD0A3AA4-7F2F-4097-911A-D72FD5898715}" srcOrd="0" destOrd="0" presId="urn:microsoft.com/office/officeart/2018/2/layout/IconVerticalSolidList"/>
    <dgm:cxn modelId="{6C043F52-2E47-4FCB-AD90-E59126D38906}" type="presOf" srcId="{3D8453CC-D1EA-4A58-A82C-997932FDDFA1}" destId="{8B821DC4-021E-47E9-94D5-7A570BD2BCE9}" srcOrd="0" destOrd="0" presId="urn:microsoft.com/office/officeart/2018/2/layout/IconVerticalSolidList"/>
    <dgm:cxn modelId="{C9166FA5-F39D-48F3-987D-A9E630FC3906}" type="presOf" srcId="{C7DF565A-BE95-4DA6-B2EB-B8C8B34BCAE0}" destId="{1BADDD96-537B-48BB-B606-89ED414E27AF}" srcOrd="0" destOrd="0" presId="urn:microsoft.com/office/officeart/2018/2/layout/IconVerticalSolidList"/>
    <dgm:cxn modelId="{EE729DBF-EC87-4F57-BEC8-B9E1C15E0AFD}" srcId="{3D8453CC-D1EA-4A58-A82C-997932FDDFA1}" destId="{F42C4B88-6BF8-424D-AD54-AB79EDCD0D29}" srcOrd="3" destOrd="0" parTransId="{5B3B12D5-1415-4C97-B568-D27CDF1E6063}" sibTransId="{514189B8-0BAE-4CB1-BC08-BCA3B114A83E}"/>
    <dgm:cxn modelId="{4A5874CC-979E-46EE-BD68-FBDD9914AFBE}" srcId="{3D8453CC-D1EA-4A58-A82C-997932FDDFA1}" destId="{9B31E2D4-7AD6-4B5E-BD38-5836F52BD037}" srcOrd="1" destOrd="0" parTransId="{97B71DC7-893A-4DE7-B1D1-5DA3E09E3BC2}" sibTransId="{80C90593-387B-482A-BD17-582F314DE536}"/>
    <dgm:cxn modelId="{2178B5E1-27B6-49CC-8D31-0B2E5A7E8625}" type="presOf" srcId="{B3A548DD-418D-4511-9D9F-BF05AB644E21}" destId="{BE305D86-A740-4F20-A6ED-E3020D2ABDDE}" srcOrd="0" destOrd="0" presId="urn:microsoft.com/office/officeart/2018/2/layout/IconVerticalSolidList"/>
    <dgm:cxn modelId="{50806FF6-E850-43D9-9A73-EE5413A1A0C5}" srcId="{3D8453CC-D1EA-4A58-A82C-997932FDDFA1}" destId="{B3A548DD-418D-4511-9D9F-BF05AB644E21}" srcOrd="2" destOrd="0" parTransId="{A82A872A-D9A0-4321-8AD7-F3347B5974C0}" sibTransId="{55AFACBE-D4DD-43BF-9715-15E16E1AFDED}"/>
    <dgm:cxn modelId="{FB9AED74-43E7-4DED-AA50-97AD3FBC5E96}" type="presParOf" srcId="{8B821DC4-021E-47E9-94D5-7A570BD2BCE9}" destId="{1D54A8D5-FE91-4359-A3FB-03B80FBCE87A}" srcOrd="0" destOrd="0" presId="urn:microsoft.com/office/officeart/2018/2/layout/IconVerticalSolidList"/>
    <dgm:cxn modelId="{E233620C-AAEC-461D-A311-1F5816C99470}" type="presParOf" srcId="{1D54A8D5-FE91-4359-A3FB-03B80FBCE87A}" destId="{B393D36A-7159-4D7A-819A-DD2F36712062}" srcOrd="0" destOrd="0" presId="urn:microsoft.com/office/officeart/2018/2/layout/IconVerticalSolidList"/>
    <dgm:cxn modelId="{8238B3ED-0975-458C-9123-46BE5CABAC94}" type="presParOf" srcId="{1D54A8D5-FE91-4359-A3FB-03B80FBCE87A}" destId="{A7E625D5-AD0D-4401-BEF0-963414229364}" srcOrd="1" destOrd="0" presId="urn:microsoft.com/office/officeart/2018/2/layout/IconVerticalSolidList"/>
    <dgm:cxn modelId="{718BC1E7-EDF2-470D-9E33-6AFCA0115440}" type="presParOf" srcId="{1D54A8D5-FE91-4359-A3FB-03B80FBCE87A}" destId="{99EC43B4-4989-4BEC-9917-D2A1C5219C82}" srcOrd="2" destOrd="0" presId="urn:microsoft.com/office/officeart/2018/2/layout/IconVerticalSolidList"/>
    <dgm:cxn modelId="{9ECB2F0C-6728-4A90-BE2D-5E801C2A4FBA}" type="presParOf" srcId="{1D54A8D5-FE91-4359-A3FB-03B80FBCE87A}" destId="{DD0A3AA4-7F2F-4097-911A-D72FD5898715}" srcOrd="3" destOrd="0" presId="urn:microsoft.com/office/officeart/2018/2/layout/IconVerticalSolidList"/>
    <dgm:cxn modelId="{0096A15B-C426-4544-9614-209A6256613E}" type="presParOf" srcId="{8B821DC4-021E-47E9-94D5-7A570BD2BCE9}" destId="{136F22A9-2DC9-4959-84B8-2C60C6ACF3A8}" srcOrd="1" destOrd="0" presId="urn:microsoft.com/office/officeart/2018/2/layout/IconVerticalSolidList"/>
    <dgm:cxn modelId="{4FD26E09-6D0A-489A-B499-2068FCE861A9}" type="presParOf" srcId="{8B821DC4-021E-47E9-94D5-7A570BD2BCE9}" destId="{FDB69591-495A-44FC-A340-73C4067E5D35}" srcOrd="2" destOrd="0" presId="urn:microsoft.com/office/officeart/2018/2/layout/IconVerticalSolidList"/>
    <dgm:cxn modelId="{16942524-A197-49B4-AFA8-E8D41CD99ACF}" type="presParOf" srcId="{FDB69591-495A-44FC-A340-73C4067E5D35}" destId="{9DB951CC-4811-4437-81F3-49CC3DCC0C29}" srcOrd="0" destOrd="0" presId="urn:microsoft.com/office/officeart/2018/2/layout/IconVerticalSolidList"/>
    <dgm:cxn modelId="{225631ED-AB92-4414-85F6-FA242234F72C}" type="presParOf" srcId="{FDB69591-495A-44FC-A340-73C4067E5D35}" destId="{122E88C4-E0A9-4EDA-93A1-07B4375EDB9E}" srcOrd="1" destOrd="0" presId="urn:microsoft.com/office/officeart/2018/2/layout/IconVerticalSolidList"/>
    <dgm:cxn modelId="{E7B2EA78-0BDE-426A-B356-232BA54563AB}" type="presParOf" srcId="{FDB69591-495A-44FC-A340-73C4067E5D35}" destId="{B87B640A-EE36-48A6-BE3A-D1099EED9552}" srcOrd="2" destOrd="0" presId="urn:microsoft.com/office/officeart/2018/2/layout/IconVerticalSolidList"/>
    <dgm:cxn modelId="{95A67BF1-5E05-4B4D-935E-2A678A023B84}" type="presParOf" srcId="{FDB69591-495A-44FC-A340-73C4067E5D35}" destId="{1B84EAB4-3014-4D4E-9B76-0BBD0588FC25}" srcOrd="3" destOrd="0" presId="urn:microsoft.com/office/officeart/2018/2/layout/IconVerticalSolidList"/>
    <dgm:cxn modelId="{1DE267FB-9FEE-4716-A249-B2318BBAEE0D}" type="presParOf" srcId="{8B821DC4-021E-47E9-94D5-7A570BD2BCE9}" destId="{A2BFB82C-DDAB-47C3-A5F3-795A57A8DD9C}" srcOrd="3" destOrd="0" presId="urn:microsoft.com/office/officeart/2018/2/layout/IconVerticalSolidList"/>
    <dgm:cxn modelId="{B43A58D3-42F9-4ADD-BAD1-E5B7910F7352}" type="presParOf" srcId="{8B821DC4-021E-47E9-94D5-7A570BD2BCE9}" destId="{277A2C86-71B8-43FD-9196-193BEBB4E09D}" srcOrd="4" destOrd="0" presId="urn:microsoft.com/office/officeart/2018/2/layout/IconVerticalSolidList"/>
    <dgm:cxn modelId="{B8CF7D2E-7BAD-4A29-BB39-395D648D684A}" type="presParOf" srcId="{277A2C86-71B8-43FD-9196-193BEBB4E09D}" destId="{41DC286C-2930-45DE-B43F-66126306AC9A}" srcOrd="0" destOrd="0" presId="urn:microsoft.com/office/officeart/2018/2/layout/IconVerticalSolidList"/>
    <dgm:cxn modelId="{7A0DB599-A3AF-42FF-8589-1557BD6DC12D}" type="presParOf" srcId="{277A2C86-71B8-43FD-9196-193BEBB4E09D}" destId="{D0902816-F5E9-415E-BAAA-3D088CE9D6B5}" srcOrd="1" destOrd="0" presId="urn:microsoft.com/office/officeart/2018/2/layout/IconVerticalSolidList"/>
    <dgm:cxn modelId="{F4C42A4C-545B-44A8-B5BB-0BE69BBB1C47}" type="presParOf" srcId="{277A2C86-71B8-43FD-9196-193BEBB4E09D}" destId="{DA9E5EF7-8DEC-46E7-BDC4-F8A7DC574CB1}" srcOrd="2" destOrd="0" presId="urn:microsoft.com/office/officeart/2018/2/layout/IconVerticalSolidList"/>
    <dgm:cxn modelId="{45DA3520-B0E2-422B-AE54-1759C6AAF622}" type="presParOf" srcId="{277A2C86-71B8-43FD-9196-193BEBB4E09D}" destId="{BE305D86-A740-4F20-A6ED-E3020D2ABDDE}" srcOrd="3" destOrd="0" presId="urn:microsoft.com/office/officeart/2018/2/layout/IconVerticalSolidList"/>
    <dgm:cxn modelId="{4D071AD2-37C7-438B-AE37-802DE00400D5}" type="presParOf" srcId="{8B821DC4-021E-47E9-94D5-7A570BD2BCE9}" destId="{B9D3F026-2196-4957-BFE8-B7D123DA21E7}" srcOrd="5" destOrd="0" presId="urn:microsoft.com/office/officeart/2018/2/layout/IconVerticalSolidList"/>
    <dgm:cxn modelId="{C18F0756-F53A-422E-BDC1-342026CB434D}" type="presParOf" srcId="{8B821DC4-021E-47E9-94D5-7A570BD2BCE9}" destId="{543195C4-3D08-452A-9827-0FFEB335CF0A}" srcOrd="6" destOrd="0" presId="urn:microsoft.com/office/officeart/2018/2/layout/IconVerticalSolidList"/>
    <dgm:cxn modelId="{4925565D-7D18-474D-8868-24F5E05F1937}" type="presParOf" srcId="{543195C4-3D08-452A-9827-0FFEB335CF0A}" destId="{70E6F596-E115-4E48-876B-4CB2A031FA11}" srcOrd="0" destOrd="0" presId="urn:microsoft.com/office/officeart/2018/2/layout/IconVerticalSolidList"/>
    <dgm:cxn modelId="{2E3BEA72-62EC-452D-82C5-00158E29B9E8}" type="presParOf" srcId="{543195C4-3D08-452A-9827-0FFEB335CF0A}" destId="{424E7A57-5D96-4599-A3BB-737178FC67D5}" srcOrd="1" destOrd="0" presId="urn:microsoft.com/office/officeart/2018/2/layout/IconVerticalSolidList"/>
    <dgm:cxn modelId="{B02E87EA-B50E-4E7B-B7F0-E044DA584F44}" type="presParOf" srcId="{543195C4-3D08-452A-9827-0FFEB335CF0A}" destId="{34FB6950-D72C-4D50-90B3-D15A597ABD7C}" srcOrd="2" destOrd="0" presId="urn:microsoft.com/office/officeart/2018/2/layout/IconVerticalSolidList"/>
    <dgm:cxn modelId="{2CFAC762-99D3-4166-9B16-833F60611BD6}" type="presParOf" srcId="{543195C4-3D08-452A-9827-0FFEB335CF0A}" destId="{FAA08080-C22F-483D-8D5C-A9900A9E6981}" srcOrd="3" destOrd="0" presId="urn:microsoft.com/office/officeart/2018/2/layout/IconVerticalSolidList"/>
    <dgm:cxn modelId="{BA81DEA5-BF3D-4217-B819-688192B6436E}" type="presParOf" srcId="{8B821DC4-021E-47E9-94D5-7A570BD2BCE9}" destId="{F730BD0B-5640-4E38-894A-8011A0EED6AE}" srcOrd="7" destOrd="0" presId="urn:microsoft.com/office/officeart/2018/2/layout/IconVerticalSolidList"/>
    <dgm:cxn modelId="{28DE5156-DD66-412B-AC46-54F9F5EDB9C9}" type="presParOf" srcId="{8B821DC4-021E-47E9-94D5-7A570BD2BCE9}" destId="{DA93E874-E253-4D69-A86E-AA389667FA0C}" srcOrd="8" destOrd="0" presId="urn:microsoft.com/office/officeart/2018/2/layout/IconVerticalSolidList"/>
    <dgm:cxn modelId="{3574CE4D-EFDD-4B36-9498-D2466690C393}" type="presParOf" srcId="{DA93E874-E253-4D69-A86E-AA389667FA0C}" destId="{68C8244F-28EC-42C0-B5F2-4C36EC1CE963}" srcOrd="0" destOrd="0" presId="urn:microsoft.com/office/officeart/2018/2/layout/IconVerticalSolidList"/>
    <dgm:cxn modelId="{B7B05177-891B-4867-B6A3-CFAC8201C385}" type="presParOf" srcId="{DA93E874-E253-4D69-A86E-AA389667FA0C}" destId="{B023040D-6F62-46A6-B67E-41F7D5DE63C0}" srcOrd="1" destOrd="0" presId="urn:microsoft.com/office/officeart/2018/2/layout/IconVerticalSolidList"/>
    <dgm:cxn modelId="{08B90D3B-BC23-4850-9A6B-3D3D2647CC51}" type="presParOf" srcId="{DA93E874-E253-4D69-A86E-AA389667FA0C}" destId="{7DF5A0CB-D3C3-46C2-A7E9-E6C2AC560AD7}" srcOrd="2" destOrd="0" presId="urn:microsoft.com/office/officeart/2018/2/layout/IconVerticalSolidList"/>
    <dgm:cxn modelId="{5C134BEC-6335-4D24-8178-841BF1960010}" type="presParOf" srcId="{DA93E874-E253-4D69-A86E-AA389667FA0C}" destId="{1BADDD96-537B-48BB-B606-89ED414E27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485749-F125-447F-85F5-376D46CBB30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AU"/>
        </a:p>
      </dgm:t>
    </dgm:pt>
    <dgm:pt modelId="{BE8D500F-B8A8-4E7C-A2EE-98FE70FBE2EF}">
      <dgm:prSet/>
      <dgm:spPr/>
      <dgm:t>
        <a:bodyPr/>
        <a:lstStyle/>
        <a:p>
          <a:r>
            <a:rPr lang="en-AU" b="1"/>
            <a:t>Honesty</a:t>
          </a:r>
        </a:p>
      </dgm:t>
    </dgm:pt>
    <dgm:pt modelId="{4F750C96-36D0-4003-9B31-727CECBDA028}" type="parTrans" cxnId="{12890C73-9DF4-4694-9F07-EA83BDE15F62}">
      <dgm:prSet/>
      <dgm:spPr/>
      <dgm:t>
        <a:bodyPr/>
        <a:lstStyle/>
        <a:p>
          <a:endParaRPr lang="en-AU"/>
        </a:p>
      </dgm:t>
    </dgm:pt>
    <dgm:pt modelId="{A9AB6C73-F65C-4C31-A91B-C60B22F1DDD7}" type="sibTrans" cxnId="{12890C73-9DF4-4694-9F07-EA83BDE15F62}">
      <dgm:prSet/>
      <dgm:spPr/>
      <dgm:t>
        <a:bodyPr/>
        <a:lstStyle/>
        <a:p>
          <a:endParaRPr lang="en-AU"/>
        </a:p>
      </dgm:t>
    </dgm:pt>
    <dgm:pt modelId="{97D59293-4FD7-4FDB-BF18-B563AD8CEA89}">
      <dgm:prSet custT="1"/>
      <dgm:spPr/>
      <dgm:t>
        <a:bodyPr/>
        <a:lstStyle/>
        <a:p>
          <a:r>
            <a:rPr lang="en-AU" sz="1800" dirty="0"/>
            <a:t>When dealing with money and property and in the way you interact with customers</a:t>
          </a:r>
        </a:p>
      </dgm:t>
    </dgm:pt>
    <dgm:pt modelId="{66053E54-C1DD-4342-886B-BE1F48C70C43}" type="parTrans" cxnId="{EA1D98AD-C19D-4EFC-9ADA-3689CAACC277}">
      <dgm:prSet/>
      <dgm:spPr/>
      <dgm:t>
        <a:bodyPr/>
        <a:lstStyle/>
        <a:p>
          <a:endParaRPr lang="en-AU"/>
        </a:p>
      </dgm:t>
    </dgm:pt>
    <dgm:pt modelId="{30955826-6EA2-4B7D-91C0-B91F61A64A72}" type="sibTrans" cxnId="{EA1D98AD-C19D-4EFC-9ADA-3689CAACC277}">
      <dgm:prSet/>
      <dgm:spPr/>
      <dgm:t>
        <a:bodyPr/>
        <a:lstStyle/>
        <a:p>
          <a:endParaRPr lang="en-AU"/>
        </a:p>
      </dgm:t>
    </dgm:pt>
    <dgm:pt modelId="{77AE090F-0FB7-4D93-AF63-C9AAFA827F91}">
      <dgm:prSet/>
      <dgm:spPr/>
      <dgm:t>
        <a:bodyPr/>
        <a:lstStyle/>
        <a:p>
          <a:r>
            <a:rPr lang="en-AU" b="1" dirty="0"/>
            <a:t>Dedication</a:t>
          </a:r>
        </a:p>
      </dgm:t>
    </dgm:pt>
    <dgm:pt modelId="{7CB5F997-0A1F-4330-B745-94395598D00E}" type="parTrans" cxnId="{B3E300B7-63AB-4D63-9FD2-518344929848}">
      <dgm:prSet/>
      <dgm:spPr/>
      <dgm:t>
        <a:bodyPr/>
        <a:lstStyle/>
        <a:p>
          <a:endParaRPr lang="en-AU"/>
        </a:p>
      </dgm:t>
    </dgm:pt>
    <dgm:pt modelId="{E5CB28FE-A8DC-47F7-9FC1-E0334DC8FF58}" type="sibTrans" cxnId="{B3E300B7-63AB-4D63-9FD2-518344929848}">
      <dgm:prSet/>
      <dgm:spPr/>
      <dgm:t>
        <a:bodyPr/>
        <a:lstStyle/>
        <a:p>
          <a:endParaRPr lang="en-AU"/>
        </a:p>
      </dgm:t>
    </dgm:pt>
    <dgm:pt modelId="{63F80F6C-8F35-41CB-8B5D-200AD9B02FF8}">
      <dgm:prSet custT="1"/>
      <dgm:spPr/>
      <dgm:t>
        <a:bodyPr/>
        <a:lstStyle/>
        <a:p>
          <a:r>
            <a:rPr lang="en-AU" sz="1800" dirty="0"/>
            <a:t>Being on time and able to work hard even if you are having a bad day</a:t>
          </a:r>
        </a:p>
      </dgm:t>
    </dgm:pt>
    <dgm:pt modelId="{A4A99BC8-0C64-49CC-9B13-14B833DE37A3}" type="parTrans" cxnId="{2FC8DEAA-EFE9-416C-BE08-6C8249533D53}">
      <dgm:prSet/>
      <dgm:spPr/>
      <dgm:t>
        <a:bodyPr/>
        <a:lstStyle/>
        <a:p>
          <a:endParaRPr lang="en-AU"/>
        </a:p>
      </dgm:t>
    </dgm:pt>
    <dgm:pt modelId="{514828E4-F818-426C-8112-DEE1B98A8BBF}" type="sibTrans" cxnId="{2FC8DEAA-EFE9-416C-BE08-6C8249533D53}">
      <dgm:prSet/>
      <dgm:spPr/>
      <dgm:t>
        <a:bodyPr/>
        <a:lstStyle/>
        <a:p>
          <a:endParaRPr lang="en-AU"/>
        </a:p>
      </dgm:t>
    </dgm:pt>
    <dgm:pt modelId="{C3993BA7-DEF3-4201-8C64-27BB072A64E5}">
      <dgm:prSet/>
      <dgm:spPr/>
      <dgm:t>
        <a:bodyPr/>
        <a:lstStyle/>
        <a:p>
          <a:r>
            <a:rPr lang="en-AU" b="1" dirty="0"/>
            <a:t>Attitude</a:t>
          </a:r>
        </a:p>
      </dgm:t>
    </dgm:pt>
    <dgm:pt modelId="{4B126C49-A842-4547-BF10-1933784106AC}" type="parTrans" cxnId="{AA66B9D2-204F-4BA4-810B-0E09F7928B3E}">
      <dgm:prSet/>
      <dgm:spPr/>
      <dgm:t>
        <a:bodyPr/>
        <a:lstStyle/>
        <a:p>
          <a:endParaRPr lang="en-AU"/>
        </a:p>
      </dgm:t>
    </dgm:pt>
    <dgm:pt modelId="{51310021-BFAB-4D70-9A05-ED68B4C6D86C}" type="sibTrans" cxnId="{AA66B9D2-204F-4BA4-810B-0E09F7928B3E}">
      <dgm:prSet/>
      <dgm:spPr/>
      <dgm:t>
        <a:bodyPr/>
        <a:lstStyle/>
        <a:p>
          <a:endParaRPr lang="en-AU"/>
        </a:p>
      </dgm:t>
    </dgm:pt>
    <dgm:pt modelId="{E1AC1738-FDD6-4F81-83FD-0813977A9F96}">
      <dgm:prSet custT="1"/>
      <dgm:spPr/>
      <dgm:t>
        <a:bodyPr/>
        <a:lstStyle/>
        <a:p>
          <a:r>
            <a:rPr lang="en-AU" sz="1800" dirty="0"/>
            <a:t>Being courteous, polite and helpful. Trying to do your best at all times. Having a ‘can-do’ approach</a:t>
          </a:r>
        </a:p>
      </dgm:t>
    </dgm:pt>
    <dgm:pt modelId="{C39655C7-7818-4651-AC86-2E90DA9ADDF8}" type="parTrans" cxnId="{D7607398-4724-4966-9669-4D1D0C9BD3B9}">
      <dgm:prSet/>
      <dgm:spPr/>
      <dgm:t>
        <a:bodyPr/>
        <a:lstStyle/>
        <a:p>
          <a:endParaRPr lang="en-AU"/>
        </a:p>
      </dgm:t>
    </dgm:pt>
    <dgm:pt modelId="{1E13924F-6054-4D7E-981B-B224F8832B57}" type="sibTrans" cxnId="{D7607398-4724-4966-9669-4D1D0C9BD3B9}">
      <dgm:prSet/>
      <dgm:spPr/>
      <dgm:t>
        <a:bodyPr/>
        <a:lstStyle/>
        <a:p>
          <a:endParaRPr lang="en-AU"/>
        </a:p>
      </dgm:t>
    </dgm:pt>
    <dgm:pt modelId="{37C4E640-24FA-4304-BBCA-BF567DE4E288}">
      <dgm:prSet/>
      <dgm:spPr/>
      <dgm:t>
        <a:bodyPr/>
        <a:lstStyle/>
        <a:p>
          <a:r>
            <a:rPr lang="en-AU" b="1"/>
            <a:t>Integrity</a:t>
          </a:r>
        </a:p>
      </dgm:t>
    </dgm:pt>
    <dgm:pt modelId="{AA1863DD-0B64-47C6-8760-2972C4A5A09E}" type="parTrans" cxnId="{5B7A26D6-38E3-4D01-882E-05AA16D786A1}">
      <dgm:prSet/>
      <dgm:spPr/>
      <dgm:t>
        <a:bodyPr/>
        <a:lstStyle/>
        <a:p>
          <a:endParaRPr lang="en-AU"/>
        </a:p>
      </dgm:t>
    </dgm:pt>
    <dgm:pt modelId="{A5969E59-A029-47B3-985E-AE277D7A173B}" type="sibTrans" cxnId="{5B7A26D6-38E3-4D01-882E-05AA16D786A1}">
      <dgm:prSet/>
      <dgm:spPr/>
      <dgm:t>
        <a:bodyPr/>
        <a:lstStyle/>
        <a:p>
          <a:endParaRPr lang="en-AU"/>
        </a:p>
      </dgm:t>
    </dgm:pt>
    <dgm:pt modelId="{08FE12B2-8936-45FA-B0F2-6608B5E9CE20}">
      <dgm:prSet custT="1"/>
      <dgm:spPr/>
      <dgm:t>
        <a:bodyPr/>
        <a:lstStyle/>
        <a:p>
          <a:r>
            <a:rPr lang="en-AU" sz="1800"/>
            <a:t>Doing things the right way, behaving ethically. Not looking for short cuts or trying to ‘get away with things’ when you think nobody will know</a:t>
          </a:r>
        </a:p>
      </dgm:t>
    </dgm:pt>
    <dgm:pt modelId="{DB8B6C95-B9A0-4710-ABA8-6F39102D6461}" type="parTrans" cxnId="{D24FA3C0-CEF9-4D27-81E5-324A2FF8AE1D}">
      <dgm:prSet/>
      <dgm:spPr/>
      <dgm:t>
        <a:bodyPr/>
        <a:lstStyle/>
        <a:p>
          <a:endParaRPr lang="en-AU"/>
        </a:p>
      </dgm:t>
    </dgm:pt>
    <dgm:pt modelId="{BCD2CBE4-F2D7-4976-9A60-9AA8C35924AB}" type="sibTrans" cxnId="{D24FA3C0-CEF9-4D27-81E5-324A2FF8AE1D}">
      <dgm:prSet/>
      <dgm:spPr/>
      <dgm:t>
        <a:bodyPr/>
        <a:lstStyle/>
        <a:p>
          <a:endParaRPr lang="en-AU"/>
        </a:p>
      </dgm:t>
    </dgm:pt>
    <dgm:pt modelId="{D70962F0-B6C1-40BE-9D5B-E1964454B583}">
      <dgm:prSet/>
      <dgm:spPr/>
      <dgm:t>
        <a:bodyPr/>
        <a:lstStyle/>
        <a:p>
          <a:r>
            <a:rPr lang="en-AU" b="1"/>
            <a:t>Repetition</a:t>
          </a:r>
        </a:p>
      </dgm:t>
    </dgm:pt>
    <dgm:pt modelId="{4F21BA5F-1995-4A44-8D54-872E0EC7E99B}" type="parTrans" cxnId="{1DC0AA26-6BC6-4B00-9702-1C39CD80B279}">
      <dgm:prSet/>
      <dgm:spPr/>
      <dgm:t>
        <a:bodyPr/>
        <a:lstStyle/>
        <a:p>
          <a:endParaRPr lang="en-AU"/>
        </a:p>
      </dgm:t>
    </dgm:pt>
    <dgm:pt modelId="{92B5FA14-8D5B-4379-8076-E6FA1861F7C4}" type="sibTrans" cxnId="{1DC0AA26-6BC6-4B00-9702-1C39CD80B279}">
      <dgm:prSet/>
      <dgm:spPr/>
      <dgm:t>
        <a:bodyPr/>
        <a:lstStyle/>
        <a:p>
          <a:endParaRPr lang="en-AU"/>
        </a:p>
      </dgm:t>
    </dgm:pt>
    <dgm:pt modelId="{0A1C4E97-E306-4168-B65D-25248D8DB357}">
      <dgm:prSet custT="1"/>
      <dgm:spPr/>
      <dgm:t>
        <a:bodyPr/>
        <a:lstStyle/>
        <a:p>
          <a:r>
            <a:rPr lang="en-AU" sz="1800"/>
            <a:t>Being prepared to do the same thing over and over again. Remember you may have done the same thing many times, that day to your customer  this is their only experience with you.</a:t>
          </a:r>
        </a:p>
      </dgm:t>
    </dgm:pt>
    <dgm:pt modelId="{3A5C1535-6D12-4008-AC79-6E48C082C87B}" type="parTrans" cxnId="{654B0F78-E92E-486D-BFE5-E1A0D225BBDA}">
      <dgm:prSet/>
      <dgm:spPr/>
      <dgm:t>
        <a:bodyPr/>
        <a:lstStyle/>
        <a:p>
          <a:endParaRPr lang="en-AU"/>
        </a:p>
      </dgm:t>
    </dgm:pt>
    <dgm:pt modelId="{4D531CBE-DC31-434D-9384-FEB55C82E68A}" type="sibTrans" cxnId="{654B0F78-E92E-486D-BFE5-E1A0D225BBDA}">
      <dgm:prSet/>
      <dgm:spPr/>
      <dgm:t>
        <a:bodyPr/>
        <a:lstStyle/>
        <a:p>
          <a:endParaRPr lang="en-AU"/>
        </a:p>
      </dgm:t>
    </dgm:pt>
    <dgm:pt modelId="{56DB673D-6879-4870-9C65-22EEF29D8D9A}">
      <dgm:prSet/>
      <dgm:spPr/>
      <dgm:t>
        <a:bodyPr/>
        <a:lstStyle/>
        <a:p>
          <a:r>
            <a:rPr lang="en-US" b="1" dirty="0"/>
            <a:t>Ethical</a:t>
          </a:r>
          <a:endParaRPr lang="en-AU" b="1" dirty="0"/>
        </a:p>
      </dgm:t>
    </dgm:pt>
    <dgm:pt modelId="{B390BD14-B86B-4F7B-86A4-FFF5BDCC244E}" type="parTrans" cxnId="{E2532016-E680-4C0E-9DA9-8427EA88F89C}">
      <dgm:prSet/>
      <dgm:spPr/>
      <dgm:t>
        <a:bodyPr/>
        <a:lstStyle/>
        <a:p>
          <a:endParaRPr lang="en-AU"/>
        </a:p>
      </dgm:t>
    </dgm:pt>
    <dgm:pt modelId="{45CDBB98-89E9-45EB-9883-1AD574B06774}" type="sibTrans" cxnId="{E2532016-E680-4C0E-9DA9-8427EA88F89C}">
      <dgm:prSet/>
      <dgm:spPr/>
      <dgm:t>
        <a:bodyPr/>
        <a:lstStyle/>
        <a:p>
          <a:endParaRPr lang="en-AU"/>
        </a:p>
      </dgm:t>
    </dgm:pt>
    <dgm:pt modelId="{750BD98D-F5E5-4CED-A31B-C99BCA5E7DF0}">
      <dgm:prSet custT="1"/>
      <dgm:spPr/>
      <dgm:t>
        <a:bodyPr/>
        <a:lstStyle/>
        <a:p>
          <a:r>
            <a:rPr lang="en-US" sz="1800" dirty="0"/>
            <a:t>Avoid any form of sexual harassment, physical or mental abuse or intimidation</a:t>
          </a:r>
          <a:endParaRPr lang="en-AU" sz="1800" dirty="0"/>
        </a:p>
      </dgm:t>
    </dgm:pt>
    <dgm:pt modelId="{6631BEAC-2282-40A1-AD75-C7E777CBA5FC}" type="parTrans" cxnId="{CE693812-0F01-4209-861E-6FD93A2B3D16}">
      <dgm:prSet/>
      <dgm:spPr/>
      <dgm:t>
        <a:bodyPr/>
        <a:lstStyle/>
        <a:p>
          <a:endParaRPr lang="en-AU"/>
        </a:p>
      </dgm:t>
    </dgm:pt>
    <dgm:pt modelId="{B03158EF-F777-4308-8D81-1DD70370D9E1}" type="sibTrans" cxnId="{CE693812-0F01-4209-861E-6FD93A2B3D16}">
      <dgm:prSet/>
      <dgm:spPr/>
      <dgm:t>
        <a:bodyPr/>
        <a:lstStyle/>
        <a:p>
          <a:endParaRPr lang="en-AU"/>
        </a:p>
      </dgm:t>
    </dgm:pt>
    <dgm:pt modelId="{F52083D4-E405-4624-A740-98A2071EFFC2}" type="pres">
      <dgm:prSet presAssocID="{9C485749-F125-447F-85F5-376D46CBB309}" presName="Name0" presStyleCnt="0">
        <dgm:presLayoutVars>
          <dgm:dir/>
          <dgm:animLvl val="lvl"/>
          <dgm:resizeHandles val="exact"/>
        </dgm:presLayoutVars>
      </dgm:prSet>
      <dgm:spPr/>
    </dgm:pt>
    <dgm:pt modelId="{12ACE7A2-9CBF-4CB6-B23E-23F8DFA2FDBC}" type="pres">
      <dgm:prSet presAssocID="{BE8D500F-B8A8-4E7C-A2EE-98FE70FBE2EF}" presName="linNode" presStyleCnt="0"/>
      <dgm:spPr/>
    </dgm:pt>
    <dgm:pt modelId="{86FF0E71-4757-4484-871E-AD3D6BDCF40A}" type="pres">
      <dgm:prSet presAssocID="{BE8D500F-B8A8-4E7C-A2EE-98FE70FBE2EF}" presName="parentText" presStyleLbl="alignNode1" presStyleIdx="0" presStyleCnt="6">
        <dgm:presLayoutVars>
          <dgm:chMax val="1"/>
          <dgm:bulletEnabled/>
        </dgm:presLayoutVars>
      </dgm:prSet>
      <dgm:spPr/>
    </dgm:pt>
    <dgm:pt modelId="{D0FDA10B-E085-47FB-82D1-B8488B5A4935}" type="pres">
      <dgm:prSet presAssocID="{BE8D500F-B8A8-4E7C-A2EE-98FE70FBE2EF}" presName="descendantText" presStyleLbl="alignAccFollowNode1" presStyleIdx="0" presStyleCnt="6">
        <dgm:presLayoutVars>
          <dgm:bulletEnabled/>
        </dgm:presLayoutVars>
      </dgm:prSet>
      <dgm:spPr/>
    </dgm:pt>
    <dgm:pt modelId="{23870379-FF6C-4211-9385-F5C439D47AC9}" type="pres">
      <dgm:prSet presAssocID="{A9AB6C73-F65C-4C31-A91B-C60B22F1DDD7}" presName="sp" presStyleCnt="0"/>
      <dgm:spPr/>
    </dgm:pt>
    <dgm:pt modelId="{F3DF5292-F23E-4471-BA91-0A1D4CFC6875}" type="pres">
      <dgm:prSet presAssocID="{77AE090F-0FB7-4D93-AF63-C9AAFA827F91}" presName="linNode" presStyleCnt="0"/>
      <dgm:spPr/>
    </dgm:pt>
    <dgm:pt modelId="{34F907F1-D824-4B13-9FC1-C26BA13456C7}" type="pres">
      <dgm:prSet presAssocID="{77AE090F-0FB7-4D93-AF63-C9AAFA827F91}" presName="parentText" presStyleLbl="alignNode1" presStyleIdx="1" presStyleCnt="6">
        <dgm:presLayoutVars>
          <dgm:chMax val="1"/>
          <dgm:bulletEnabled/>
        </dgm:presLayoutVars>
      </dgm:prSet>
      <dgm:spPr/>
    </dgm:pt>
    <dgm:pt modelId="{BFF8CA9A-1894-4A84-BEB4-724E135A3C93}" type="pres">
      <dgm:prSet presAssocID="{77AE090F-0FB7-4D93-AF63-C9AAFA827F91}" presName="descendantText" presStyleLbl="alignAccFollowNode1" presStyleIdx="1" presStyleCnt="6">
        <dgm:presLayoutVars>
          <dgm:bulletEnabled/>
        </dgm:presLayoutVars>
      </dgm:prSet>
      <dgm:spPr/>
    </dgm:pt>
    <dgm:pt modelId="{647CA9F3-AFAB-4119-BC1B-85F669C76710}" type="pres">
      <dgm:prSet presAssocID="{E5CB28FE-A8DC-47F7-9FC1-E0334DC8FF58}" presName="sp" presStyleCnt="0"/>
      <dgm:spPr/>
    </dgm:pt>
    <dgm:pt modelId="{C446A276-1020-4B67-BCF5-8C59069A7E25}" type="pres">
      <dgm:prSet presAssocID="{C3993BA7-DEF3-4201-8C64-27BB072A64E5}" presName="linNode" presStyleCnt="0"/>
      <dgm:spPr/>
    </dgm:pt>
    <dgm:pt modelId="{81DEB325-33F0-4F88-81A1-19E8DA4E3A9E}" type="pres">
      <dgm:prSet presAssocID="{C3993BA7-DEF3-4201-8C64-27BB072A64E5}" presName="parentText" presStyleLbl="alignNode1" presStyleIdx="2" presStyleCnt="6">
        <dgm:presLayoutVars>
          <dgm:chMax val="1"/>
          <dgm:bulletEnabled/>
        </dgm:presLayoutVars>
      </dgm:prSet>
      <dgm:spPr/>
    </dgm:pt>
    <dgm:pt modelId="{80A81A13-A4D3-429E-A5CD-0023C56A2859}" type="pres">
      <dgm:prSet presAssocID="{C3993BA7-DEF3-4201-8C64-27BB072A64E5}" presName="descendantText" presStyleLbl="alignAccFollowNode1" presStyleIdx="2" presStyleCnt="6">
        <dgm:presLayoutVars>
          <dgm:bulletEnabled/>
        </dgm:presLayoutVars>
      </dgm:prSet>
      <dgm:spPr/>
    </dgm:pt>
    <dgm:pt modelId="{92856FD2-B1BA-4EA9-9C8F-762967F063A9}" type="pres">
      <dgm:prSet presAssocID="{51310021-BFAB-4D70-9A05-ED68B4C6D86C}" presName="sp" presStyleCnt="0"/>
      <dgm:spPr/>
    </dgm:pt>
    <dgm:pt modelId="{D3E3BCEF-58C5-4FB7-8917-9C55950BAC0A}" type="pres">
      <dgm:prSet presAssocID="{56DB673D-6879-4870-9C65-22EEF29D8D9A}" presName="linNode" presStyleCnt="0"/>
      <dgm:spPr/>
    </dgm:pt>
    <dgm:pt modelId="{735544C2-2AAA-4FE3-B45B-E0B70B447AC6}" type="pres">
      <dgm:prSet presAssocID="{56DB673D-6879-4870-9C65-22EEF29D8D9A}" presName="parentText" presStyleLbl="alignNode1" presStyleIdx="3" presStyleCnt="6">
        <dgm:presLayoutVars>
          <dgm:chMax val="1"/>
          <dgm:bulletEnabled/>
        </dgm:presLayoutVars>
      </dgm:prSet>
      <dgm:spPr/>
    </dgm:pt>
    <dgm:pt modelId="{B6E5979B-CF4E-4A2F-B41F-B44F882851A7}" type="pres">
      <dgm:prSet presAssocID="{56DB673D-6879-4870-9C65-22EEF29D8D9A}" presName="descendantText" presStyleLbl="alignAccFollowNode1" presStyleIdx="3" presStyleCnt="6">
        <dgm:presLayoutVars>
          <dgm:bulletEnabled/>
        </dgm:presLayoutVars>
      </dgm:prSet>
      <dgm:spPr/>
    </dgm:pt>
    <dgm:pt modelId="{46D46213-F883-4F47-A97A-FF84233D4B64}" type="pres">
      <dgm:prSet presAssocID="{45CDBB98-89E9-45EB-9883-1AD574B06774}" presName="sp" presStyleCnt="0"/>
      <dgm:spPr/>
    </dgm:pt>
    <dgm:pt modelId="{8EE03457-ACF3-4174-8C80-2531A3201F61}" type="pres">
      <dgm:prSet presAssocID="{37C4E640-24FA-4304-BBCA-BF567DE4E288}" presName="linNode" presStyleCnt="0"/>
      <dgm:spPr/>
    </dgm:pt>
    <dgm:pt modelId="{F5033C57-974A-4581-B71D-81353CE2A47E}" type="pres">
      <dgm:prSet presAssocID="{37C4E640-24FA-4304-BBCA-BF567DE4E288}" presName="parentText" presStyleLbl="alignNode1" presStyleIdx="4" presStyleCnt="6">
        <dgm:presLayoutVars>
          <dgm:chMax val="1"/>
          <dgm:bulletEnabled/>
        </dgm:presLayoutVars>
      </dgm:prSet>
      <dgm:spPr/>
    </dgm:pt>
    <dgm:pt modelId="{068A445E-796F-4200-9225-34B859AE7CEC}" type="pres">
      <dgm:prSet presAssocID="{37C4E640-24FA-4304-BBCA-BF567DE4E288}" presName="descendantText" presStyleLbl="alignAccFollowNode1" presStyleIdx="4" presStyleCnt="6">
        <dgm:presLayoutVars>
          <dgm:bulletEnabled/>
        </dgm:presLayoutVars>
      </dgm:prSet>
      <dgm:spPr/>
    </dgm:pt>
    <dgm:pt modelId="{757A6089-D7AE-4916-B109-FBABD76A5FEA}" type="pres">
      <dgm:prSet presAssocID="{A5969E59-A029-47B3-985E-AE277D7A173B}" presName="sp" presStyleCnt="0"/>
      <dgm:spPr/>
    </dgm:pt>
    <dgm:pt modelId="{C01285CF-FDAA-410D-9A7C-38237693F77D}" type="pres">
      <dgm:prSet presAssocID="{D70962F0-B6C1-40BE-9D5B-E1964454B583}" presName="linNode" presStyleCnt="0"/>
      <dgm:spPr/>
    </dgm:pt>
    <dgm:pt modelId="{8AF8191D-9C20-4B3F-A7BC-43C3BB5C024D}" type="pres">
      <dgm:prSet presAssocID="{D70962F0-B6C1-40BE-9D5B-E1964454B583}" presName="parentText" presStyleLbl="alignNode1" presStyleIdx="5" presStyleCnt="6">
        <dgm:presLayoutVars>
          <dgm:chMax val="1"/>
          <dgm:bulletEnabled/>
        </dgm:presLayoutVars>
      </dgm:prSet>
      <dgm:spPr/>
    </dgm:pt>
    <dgm:pt modelId="{F4EBA81A-0D18-459E-B002-11AEDC4A171E}" type="pres">
      <dgm:prSet presAssocID="{D70962F0-B6C1-40BE-9D5B-E1964454B583}" presName="descendantText" presStyleLbl="alignAccFollowNode1" presStyleIdx="5" presStyleCnt="6">
        <dgm:presLayoutVars>
          <dgm:bulletEnabled/>
        </dgm:presLayoutVars>
      </dgm:prSet>
      <dgm:spPr/>
    </dgm:pt>
  </dgm:ptLst>
  <dgm:cxnLst>
    <dgm:cxn modelId="{CE693812-0F01-4209-861E-6FD93A2B3D16}" srcId="{56DB673D-6879-4870-9C65-22EEF29D8D9A}" destId="{750BD98D-F5E5-4CED-A31B-C99BCA5E7DF0}" srcOrd="0" destOrd="0" parTransId="{6631BEAC-2282-40A1-AD75-C7E777CBA5FC}" sibTransId="{B03158EF-F777-4308-8D81-1DD70370D9E1}"/>
    <dgm:cxn modelId="{E2532016-E680-4C0E-9DA9-8427EA88F89C}" srcId="{9C485749-F125-447F-85F5-376D46CBB309}" destId="{56DB673D-6879-4870-9C65-22EEF29D8D9A}" srcOrd="3" destOrd="0" parTransId="{B390BD14-B86B-4F7B-86A4-FFF5BDCC244E}" sibTransId="{45CDBB98-89E9-45EB-9883-1AD574B06774}"/>
    <dgm:cxn modelId="{64C7351E-CBE4-4ED1-9077-F296ACDD2D3E}" type="presOf" srcId="{E1AC1738-FDD6-4F81-83FD-0813977A9F96}" destId="{80A81A13-A4D3-429E-A5CD-0023C56A2859}" srcOrd="0" destOrd="0" presId="urn:microsoft.com/office/officeart/2016/7/layout/VerticalSolidActionList"/>
    <dgm:cxn modelId="{1DC0AA26-6BC6-4B00-9702-1C39CD80B279}" srcId="{9C485749-F125-447F-85F5-376D46CBB309}" destId="{D70962F0-B6C1-40BE-9D5B-E1964454B583}" srcOrd="5" destOrd="0" parTransId="{4F21BA5F-1995-4A44-8D54-872E0EC7E99B}" sibTransId="{92B5FA14-8D5B-4379-8076-E6FA1861F7C4}"/>
    <dgm:cxn modelId="{40E35966-8642-4B13-A88E-22F971A758CA}" type="presOf" srcId="{0A1C4E97-E306-4168-B65D-25248D8DB357}" destId="{F4EBA81A-0D18-459E-B002-11AEDC4A171E}" srcOrd="0" destOrd="0" presId="urn:microsoft.com/office/officeart/2016/7/layout/VerticalSolidActionList"/>
    <dgm:cxn modelId="{1E885E4E-720F-4F45-9913-986D8CF4A814}" type="presOf" srcId="{97D59293-4FD7-4FDB-BF18-B563AD8CEA89}" destId="{D0FDA10B-E085-47FB-82D1-B8488B5A4935}" srcOrd="0" destOrd="0" presId="urn:microsoft.com/office/officeart/2016/7/layout/VerticalSolidActionList"/>
    <dgm:cxn modelId="{A8780751-A6F4-46AB-8F24-6DEF234832CB}" type="presOf" srcId="{77AE090F-0FB7-4D93-AF63-C9AAFA827F91}" destId="{34F907F1-D824-4B13-9FC1-C26BA13456C7}" srcOrd="0" destOrd="0" presId="urn:microsoft.com/office/officeart/2016/7/layout/VerticalSolidActionList"/>
    <dgm:cxn modelId="{320DC271-6CB1-484C-927E-938496D1610C}" type="presOf" srcId="{37C4E640-24FA-4304-BBCA-BF567DE4E288}" destId="{F5033C57-974A-4581-B71D-81353CE2A47E}" srcOrd="0" destOrd="0" presId="urn:microsoft.com/office/officeart/2016/7/layout/VerticalSolidActionList"/>
    <dgm:cxn modelId="{12890C73-9DF4-4694-9F07-EA83BDE15F62}" srcId="{9C485749-F125-447F-85F5-376D46CBB309}" destId="{BE8D500F-B8A8-4E7C-A2EE-98FE70FBE2EF}" srcOrd="0" destOrd="0" parTransId="{4F750C96-36D0-4003-9B31-727CECBDA028}" sibTransId="{A9AB6C73-F65C-4C31-A91B-C60B22F1DDD7}"/>
    <dgm:cxn modelId="{654B0F78-E92E-486D-BFE5-E1A0D225BBDA}" srcId="{D70962F0-B6C1-40BE-9D5B-E1964454B583}" destId="{0A1C4E97-E306-4168-B65D-25248D8DB357}" srcOrd="0" destOrd="0" parTransId="{3A5C1535-6D12-4008-AC79-6E48C082C87B}" sibTransId="{4D531CBE-DC31-434D-9384-FEB55C82E68A}"/>
    <dgm:cxn modelId="{130A1484-A2D7-49EF-8BFF-19AE7DA96F4F}" type="presOf" srcId="{08FE12B2-8936-45FA-B0F2-6608B5E9CE20}" destId="{068A445E-796F-4200-9225-34B859AE7CEC}" srcOrd="0" destOrd="0" presId="urn:microsoft.com/office/officeart/2016/7/layout/VerticalSolidActionList"/>
    <dgm:cxn modelId="{D7607398-4724-4966-9669-4D1D0C9BD3B9}" srcId="{C3993BA7-DEF3-4201-8C64-27BB072A64E5}" destId="{E1AC1738-FDD6-4F81-83FD-0813977A9F96}" srcOrd="0" destOrd="0" parTransId="{C39655C7-7818-4651-AC86-2E90DA9ADDF8}" sibTransId="{1E13924F-6054-4D7E-981B-B224F8832B57}"/>
    <dgm:cxn modelId="{7DE67B9A-A305-4B9E-B92E-2E84FD19BE12}" type="presOf" srcId="{63F80F6C-8F35-41CB-8B5D-200AD9B02FF8}" destId="{BFF8CA9A-1894-4A84-BEB4-724E135A3C93}" srcOrd="0" destOrd="0" presId="urn:microsoft.com/office/officeart/2016/7/layout/VerticalSolidActionList"/>
    <dgm:cxn modelId="{5D377F9A-61A9-4598-A544-6C2FF132533A}" type="presOf" srcId="{C3993BA7-DEF3-4201-8C64-27BB072A64E5}" destId="{81DEB325-33F0-4F88-81A1-19E8DA4E3A9E}" srcOrd="0" destOrd="0" presId="urn:microsoft.com/office/officeart/2016/7/layout/VerticalSolidActionList"/>
    <dgm:cxn modelId="{CBDC2BA5-995D-4D00-B9B7-14274CB66E5C}" type="presOf" srcId="{9C485749-F125-447F-85F5-376D46CBB309}" destId="{F52083D4-E405-4624-A740-98A2071EFFC2}" srcOrd="0" destOrd="0" presId="urn:microsoft.com/office/officeart/2016/7/layout/VerticalSolidActionList"/>
    <dgm:cxn modelId="{2FC8DEAA-EFE9-416C-BE08-6C8249533D53}" srcId="{77AE090F-0FB7-4D93-AF63-C9AAFA827F91}" destId="{63F80F6C-8F35-41CB-8B5D-200AD9B02FF8}" srcOrd="0" destOrd="0" parTransId="{A4A99BC8-0C64-49CC-9B13-14B833DE37A3}" sibTransId="{514828E4-F818-426C-8112-DEE1B98A8BBF}"/>
    <dgm:cxn modelId="{EA1D98AD-C19D-4EFC-9ADA-3689CAACC277}" srcId="{BE8D500F-B8A8-4E7C-A2EE-98FE70FBE2EF}" destId="{97D59293-4FD7-4FDB-BF18-B563AD8CEA89}" srcOrd="0" destOrd="0" parTransId="{66053E54-C1DD-4342-886B-BE1F48C70C43}" sibTransId="{30955826-6EA2-4B7D-91C0-B91F61A64A72}"/>
    <dgm:cxn modelId="{3C3379AF-13D7-4FF5-AD96-CB929E98746B}" type="presOf" srcId="{BE8D500F-B8A8-4E7C-A2EE-98FE70FBE2EF}" destId="{86FF0E71-4757-4484-871E-AD3D6BDCF40A}" srcOrd="0" destOrd="0" presId="urn:microsoft.com/office/officeart/2016/7/layout/VerticalSolidActionList"/>
    <dgm:cxn modelId="{B3E300B7-63AB-4D63-9FD2-518344929848}" srcId="{9C485749-F125-447F-85F5-376D46CBB309}" destId="{77AE090F-0FB7-4D93-AF63-C9AAFA827F91}" srcOrd="1" destOrd="0" parTransId="{7CB5F997-0A1F-4330-B745-94395598D00E}" sibTransId="{E5CB28FE-A8DC-47F7-9FC1-E0334DC8FF58}"/>
    <dgm:cxn modelId="{D24FA3C0-CEF9-4D27-81E5-324A2FF8AE1D}" srcId="{37C4E640-24FA-4304-BBCA-BF567DE4E288}" destId="{08FE12B2-8936-45FA-B0F2-6608B5E9CE20}" srcOrd="0" destOrd="0" parTransId="{DB8B6C95-B9A0-4710-ABA8-6F39102D6461}" sibTransId="{BCD2CBE4-F2D7-4976-9A60-9AA8C35924AB}"/>
    <dgm:cxn modelId="{E070CACF-DE08-4D34-8423-C01068A69916}" type="presOf" srcId="{750BD98D-F5E5-4CED-A31B-C99BCA5E7DF0}" destId="{B6E5979B-CF4E-4A2F-B41F-B44F882851A7}" srcOrd="0" destOrd="0" presId="urn:microsoft.com/office/officeart/2016/7/layout/VerticalSolidActionList"/>
    <dgm:cxn modelId="{AA66B9D2-204F-4BA4-810B-0E09F7928B3E}" srcId="{9C485749-F125-447F-85F5-376D46CBB309}" destId="{C3993BA7-DEF3-4201-8C64-27BB072A64E5}" srcOrd="2" destOrd="0" parTransId="{4B126C49-A842-4547-BF10-1933784106AC}" sibTransId="{51310021-BFAB-4D70-9A05-ED68B4C6D86C}"/>
    <dgm:cxn modelId="{5B7A26D6-38E3-4D01-882E-05AA16D786A1}" srcId="{9C485749-F125-447F-85F5-376D46CBB309}" destId="{37C4E640-24FA-4304-BBCA-BF567DE4E288}" srcOrd="4" destOrd="0" parTransId="{AA1863DD-0B64-47C6-8760-2972C4A5A09E}" sibTransId="{A5969E59-A029-47B3-985E-AE277D7A173B}"/>
    <dgm:cxn modelId="{B66A36E8-B3FE-4D21-8BC9-2D4B905B08AF}" type="presOf" srcId="{D70962F0-B6C1-40BE-9D5B-E1964454B583}" destId="{8AF8191D-9C20-4B3F-A7BC-43C3BB5C024D}" srcOrd="0" destOrd="0" presId="urn:microsoft.com/office/officeart/2016/7/layout/VerticalSolidActionList"/>
    <dgm:cxn modelId="{F13F81FA-8D1F-4C43-86EB-6426DCBE4CC0}" type="presOf" srcId="{56DB673D-6879-4870-9C65-22EEF29D8D9A}" destId="{735544C2-2AAA-4FE3-B45B-E0B70B447AC6}" srcOrd="0" destOrd="0" presId="urn:microsoft.com/office/officeart/2016/7/layout/VerticalSolidActionList"/>
    <dgm:cxn modelId="{E6A66A3D-CF68-4ABC-8FF0-179BB566BE8D}" type="presParOf" srcId="{F52083D4-E405-4624-A740-98A2071EFFC2}" destId="{12ACE7A2-9CBF-4CB6-B23E-23F8DFA2FDBC}" srcOrd="0" destOrd="0" presId="urn:microsoft.com/office/officeart/2016/7/layout/VerticalSolidActionList"/>
    <dgm:cxn modelId="{89F7E476-3854-4112-826C-797C4A83C66A}" type="presParOf" srcId="{12ACE7A2-9CBF-4CB6-B23E-23F8DFA2FDBC}" destId="{86FF0E71-4757-4484-871E-AD3D6BDCF40A}" srcOrd="0" destOrd="0" presId="urn:microsoft.com/office/officeart/2016/7/layout/VerticalSolidActionList"/>
    <dgm:cxn modelId="{C81E6D04-5336-49D9-B7A5-7C52D7184FD2}" type="presParOf" srcId="{12ACE7A2-9CBF-4CB6-B23E-23F8DFA2FDBC}" destId="{D0FDA10B-E085-47FB-82D1-B8488B5A4935}" srcOrd="1" destOrd="0" presId="urn:microsoft.com/office/officeart/2016/7/layout/VerticalSolidActionList"/>
    <dgm:cxn modelId="{34D1CB21-2D58-4C06-8DC1-142741A26608}" type="presParOf" srcId="{F52083D4-E405-4624-A740-98A2071EFFC2}" destId="{23870379-FF6C-4211-9385-F5C439D47AC9}" srcOrd="1" destOrd="0" presId="urn:microsoft.com/office/officeart/2016/7/layout/VerticalSolidActionList"/>
    <dgm:cxn modelId="{A26859A2-F34F-4F21-A508-96A17C5E4BD1}" type="presParOf" srcId="{F52083D4-E405-4624-A740-98A2071EFFC2}" destId="{F3DF5292-F23E-4471-BA91-0A1D4CFC6875}" srcOrd="2" destOrd="0" presId="urn:microsoft.com/office/officeart/2016/7/layout/VerticalSolidActionList"/>
    <dgm:cxn modelId="{68E0F5CE-6DCB-4825-96FB-A304CA9225A4}" type="presParOf" srcId="{F3DF5292-F23E-4471-BA91-0A1D4CFC6875}" destId="{34F907F1-D824-4B13-9FC1-C26BA13456C7}" srcOrd="0" destOrd="0" presId="urn:microsoft.com/office/officeart/2016/7/layout/VerticalSolidActionList"/>
    <dgm:cxn modelId="{4F1A18F6-5627-4CA9-B8D4-B79E80ECCFE0}" type="presParOf" srcId="{F3DF5292-F23E-4471-BA91-0A1D4CFC6875}" destId="{BFF8CA9A-1894-4A84-BEB4-724E135A3C93}" srcOrd="1" destOrd="0" presId="urn:microsoft.com/office/officeart/2016/7/layout/VerticalSolidActionList"/>
    <dgm:cxn modelId="{4E41B5B0-5B20-45FA-BE92-A1FBF773B68D}" type="presParOf" srcId="{F52083D4-E405-4624-A740-98A2071EFFC2}" destId="{647CA9F3-AFAB-4119-BC1B-85F669C76710}" srcOrd="3" destOrd="0" presId="urn:microsoft.com/office/officeart/2016/7/layout/VerticalSolidActionList"/>
    <dgm:cxn modelId="{FD46C227-B6EB-45FB-B380-665060A8F9BC}" type="presParOf" srcId="{F52083D4-E405-4624-A740-98A2071EFFC2}" destId="{C446A276-1020-4B67-BCF5-8C59069A7E25}" srcOrd="4" destOrd="0" presId="urn:microsoft.com/office/officeart/2016/7/layout/VerticalSolidActionList"/>
    <dgm:cxn modelId="{F55D7A24-E483-4FF9-B049-4E8A1A563824}" type="presParOf" srcId="{C446A276-1020-4B67-BCF5-8C59069A7E25}" destId="{81DEB325-33F0-4F88-81A1-19E8DA4E3A9E}" srcOrd="0" destOrd="0" presId="urn:microsoft.com/office/officeart/2016/7/layout/VerticalSolidActionList"/>
    <dgm:cxn modelId="{F78A951E-5136-44A7-8447-2B84848F742B}" type="presParOf" srcId="{C446A276-1020-4B67-BCF5-8C59069A7E25}" destId="{80A81A13-A4D3-429E-A5CD-0023C56A2859}" srcOrd="1" destOrd="0" presId="urn:microsoft.com/office/officeart/2016/7/layout/VerticalSolidActionList"/>
    <dgm:cxn modelId="{F70D01FC-30ED-48E8-9209-B114A7C128F0}" type="presParOf" srcId="{F52083D4-E405-4624-A740-98A2071EFFC2}" destId="{92856FD2-B1BA-4EA9-9C8F-762967F063A9}" srcOrd="5" destOrd="0" presId="urn:microsoft.com/office/officeart/2016/7/layout/VerticalSolidActionList"/>
    <dgm:cxn modelId="{1052D82B-1DDC-4121-8A66-87D105EDE729}" type="presParOf" srcId="{F52083D4-E405-4624-A740-98A2071EFFC2}" destId="{D3E3BCEF-58C5-4FB7-8917-9C55950BAC0A}" srcOrd="6" destOrd="0" presId="urn:microsoft.com/office/officeart/2016/7/layout/VerticalSolidActionList"/>
    <dgm:cxn modelId="{9D968ACF-6FB0-4ED4-A881-F6B546878423}" type="presParOf" srcId="{D3E3BCEF-58C5-4FB7-8917-9C55950BAC0A}" destId="{735544C2-2AAA-4FE3-B45B-E0B70B447AC6}" srcOrd="0" destOrd="0" presId="urn:microsoft.com/office/officeart/2016/7/layout/VerticalSolidActionList"/>
    <dgm:cxn modelId="{9C3AFFE0-07D3-45E8-A8A0-DD1F00360649}" type="presParOf" srcId="{D3E3BCEF-58C5-4FB7-8917-9C55950BAC0A}" destId="{B6E5979B-CF4E-4A2F-B41F-B44F882851A7}" srcOrd="1" destOrd="0" presId="urn:microsoft.com/office/officeart/2016/7/layout/VerticalSolidActionList"/>
    <dgm:cxn modelId="{BE6AC771-AA01-4AB6-AA6D-2C7D4E550956}" type="presParOf" srcId="{F52083D4-E405-4624-A740-98A2071EFFC2}" destId="{46D46213-F883-4F47-A97A-FF84233D4B64}" srcOrd="7" destOrd="0" presId="urn:microsoft.com/office/officeart/2016/7/layout/VerticalSolidActionList"/>
    <dgm:cxn modelId="{BF3EB81C-7543-44A5-ABB1-6A48DE02825E}" type="presParOf" srcId="{F52083D4-E405-4624-A740-98A2071EFFC2}" destId="{8EE03457-ACF3-4174-8C80-2531A3201F61}" srcOrd="8" destOrd="0" presId="urn:microsoft.com/office/officeart/2016/7/layout/VerticalSolidActionList"/>
    <dgm:cxn modelId="{E04E1B2A-5518-4611-ACC3-9BA6D6B6553A}" type="presParOf" srcId="{8EE03457-ACF3-4174-8C80-2531A3201F61}" destId="{F5033C57-974A-4581-B71D-81353CE2A47E}" srcOrd="0" destOrd="0" presId="urn:microsoft.com/office/officeart/2016/7/layout/VerticalSolidActionList"/>
    <dgm:cxn modelId="{D8B083C1-E399-4B92-9EE6-61EDFB876EB0}" type="presParOf" srcId="{8EE03457-ACF3-4174-8C80-2531A3201F61}" destId="{068A445E-796F-4200-9225-34B859AE7CEC}" srcOrd="1" destOrd="0" presId="urn:microsoft.com/office/officeart/2016/7/layout/VerticalSolidActionList"/>
    <dgm:cxn modelId="{9D12E699-193D-4EDE-B951-23D4FEE246BC}" type="presParOf" srcId="{F52083D4-E405-4624-A740-98A2071EFFC2}" destId="{757A6089-D7AE-4916-B109-FBABD76A5FEA}" srcOrd="9" destOrd="0" presId="urn:microsoft.com/office/officeart/2016/7/layout/VerticalSolidActionList"/>
    <dgm:cxn modelId="{BF235F71-246A-4D0A-9883-DA958DEB10B0}" type="presParOf" srcId="{F52083D4-E405-4624-A740-98A2071EFFC2}" destId="{C01285CF-FDAA-410D-9A7C-38237693F77D}" srcOrd="10" destOrd="0" presId="urn:microsoft.com/office/officeart/2016/7/layout/VerticalSolidActionList"/>
    <dgm:cxn modelId="{DBF7AAA5-E11F-4F6A-A6C5-980F0763A2BB}" type="presParOf" srcId="{C01285CF-FDAA-410D-9A7C-38237693F77D}" destId="{8AF8191D-9C20-4B3F-A7BC-43C3BB5C024D}" srcOrd="0" destOrd="0" presId="urn:microsoft.com/office/officeart/2016/7/layout/VerticalSolidActionList"/>
    <dgm:cxn modelId="{70CB618B-AB87-404C-9F77-3442AFB4DF4A}" type="presParOf" srcId="{C01285CF-FDAA-410D-9A7C-38237693F77D}" destId="{F4EBA81A-0D18-459E-B002-11AEDC4A171E}"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485749-F125-447F-85F5-376D46CBB30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AU"/>
        </a:p>
      </dgm:t>
    </dgm:pt>
    <dgm:pt modelId="{97D59293-4FD7-4FDB-BF18-B563AD8CEA89}">
      <dgm:prSet custT="1"/>
      <dgm:spPr/>
      <dgm:t>
        <a:bodyPr/>
        <a:lstStyle/>
        <a:p>
          <a:pPr rtl="0"/>
          <a:r>
            <a:rPr lang="en-US" sz="1800" dirty="0"/>
            <a:t>It is important that you know how to correctly use the </a:t>
          </a:r>
          <a:r>
            <a:rPr lang="en-US" sz="1800" dirty="0" err="1"/>
            <a:t>Eftpos</a:t>
          </a:r>
          <a:r>
            <a:rPr lang="en-US" sz="1800" dirty="0"/>
            <a:t> machine, Taxi Meter, communication channels with radio dispatch and security camera systems and associated functions</a:t>
          </a:r>
          <a:endParaRPr lang="en-AU" sz="1800" dirty="0"/>
        </a:p>
      </dgm:t>
    </dgm:pt>
    <dgm:pt modelId="{66053E54-C1DD-4342-886B-BE1F48C70C43}" type="parTrans" cxnId="{EA1D98AD-C19D-4EFC-9ADA-3689CAACC277}">
      <dgm:prSet/>
      <dgm:spPr/>
      <dgm:t>
        <a:bodyPr/>
        <a:lstStyle/>
        <a:p>
          <a:endParaRPr lang="en-AU"/>
        </a:p>
      </dgm:t>
    </dgm:pt>
    <dgm:pt modelId="{30955826-6EA2-4B7D-91C0-B91F61A64A72}" type="sibTrans" cxnId="{EA1D98AD-C19D-4EFC-9ADA-3689CAACC277}">
      <dgm:prSet/>
      <dgm:spPr/>
      <dgm:t>
        <a:bodyPr/>
        <a:lstStyle/>
        <a:p>
          <a:endParaRPr lang="en-AU"/>
        </a:p>
      </dgm:t>
    </dgm:pt>
    <dgm:pt modelId="{77AE090F-0FB7-4D93-AF63-C9AAFA827F91}">
      <dgm:prSet custT="1"/>
      <dgm:spPr/>
      <dgm:t>
        <a:bodyPr/>
        <a:lstStyle/>
        <a:p>
          <a:pPr rtl="0"/>
          <a:r>
            <a:rPr lang="en-AU" sz="2800" b="1"/>
            <a:t>Appearance</a:t>
          </a:r>
          <a:r>
            <a:rPr lang="en-AU" sz="1600"/>
            <a:t> </a:t>
          </a:r>
        </a:p>
      </dgm:t>
    </dgm:pt>
    <dgm:pt modelId="{7CB5F997-0A1F-4330-B745-94395598D00E}" type="parTrans" cxnId="{B3E300B7-63AB-4D63-9FD2-518344929848}">
      <dgm:prSet/>
      <dgm:spPr/>
      <dgm:t>
        <a:bodyPr/>
        <a:lstStyle/>
        <a:p>
          <a:endParaRPr lang="en-AU"/>
        </a:p>
      </dgm:t>
    </dgm:pt>
    <dgm:pt modelId="{E5CB28FE-A8DC-47F7-9FC1-E0334DC8FF58}" type="sibTrans" cxnId="{B3E300B7-63AB-4D63-9FD2-518344929848}">
      <dgm:prSet/>
      <dgm:spPr/>
      <dgm:t>
        <a:bodyPr/>
        <a:lstStyle/>
        <a:p>
          <a:endParaRPr lang="en-AU"/>
        </a:p>
      </dgm:t>
    </dgm:pt>
    <dgm:pt modelId="{63F80F6C-8F35-41CB-8B5D-200AD9B02FF8}">
      <dgm:prSet custT="1"/>
      <dgm:spPr/>
      <dgm:t>
        <a:bodyPr/>
        <a:lstStyle/>
        <a:p>
          <a:pPr rtl="0"/>
          <a:r>
            <a:rPr lang="en-AU" sz="1800" dirty="0"/>
            <a:t>Taking pride in the way you look. Maintain good personal hygiene and keep your clothing clean and crisp.   </a:t>
          </a:r>
        </a:p>
        <a:p>
          <a:pPr rtl="0"/>
          <a:r>
            <a:rPr lang="en-AU" sz="1800" dirty="0"/>
            <a:t>If you look good you feel good and so do your customers.</a:t>
          </a:r>
        </a:p>
      </dgm:t>
    </dgm:pt>
    <dgm:pt modelId="{A4A99BC8-0C64-49CC-9B13-14B833DE37A3}" type="parTrans" cxnId="{2FC8DEAA-EFE9-416C-BE08-6C8249533D53}">
      <dgm:prSet/>
      <dgm:spPr/>
      <dgm:t>
        <a:bodyPr/>
        <a:lstStyle/>
        <a:p>
          <a:endParaRPr lang="en-AU"/>
        </a:p>
      </dgm:t>
    </dgm:pt>
    <dgm:pt modelId="{514828E4-F818-426C-8112-DEE1B98A8BBF}" type="sibTrans" cxnId="{2FC8DEAA-EFE9-416C-BE08-6C8249533D53}">
      <dgm:prSet/>
      <dgm:spPr/>
      <dgm:t>
        <a:bodyPr/>
        <a:lstStyle/>
        <a:p>
          <a:endParaRPr lang="en-AU"/>
        </a:p>
      </dgm:t>
    </dgm:pt>
    <dgm:pt modelId="{C3993BA7-DEF3-4201-8C64-27BB072A64E5}">
      <dgm:prSet custT="1"/>
      <dgm:spPr/>
      <dgm:t>
        <a:bodyPr/>
        <a:lstStyle/>
        <a:p>
          <a:pPr rtl="0"/>
          <a:r>
            <a:rPr lang="en-AU" sz="2800" b="1" dirty="0"/>
            <a:t>Teamwork</a:t>
          </a:r>
        </a:p>
      </dgm:t>
    </dgm:pt>
    <dgm:pt modelId="{4B126C49-A842-4547-BF10-1933784106AC}" type="parTrans" cxnId="{AA66B9D2-204F-4BA4-810B-0E09F7928B3E}">
      <dgm:prSet/>
      <dgm:spPr/>
      <dgm:t>
        <a:bodyPr/>
        <a:lstStyle/>
        <a:p>
          <a:endParaRPr lang="en-AU"/>
        </a:p>
      </dgm:t>
    </dgm:pt>
    <dgm:pt modelId="{51310021-BFAB-4D70-9A05-ED68B4C6D86C}" type="sibTrans" cxnId="{AA66B9D2-204F-4BA4-810B-0E09F7928B3E}">
      <dgm:prSet/>
      <dgm:spPr/>
      <dgm:t>
        <a:bodyPr/>
        <a:lstStyle/>
        <a:p>
          <a:endParaRPr lang="en-AU"/>
        </a:p>
      </dgm:t>
    </dgm:pt>
    <dgm:pt modelId="{E1AC1738-FDD6-4F81-83FD-0813977A9F96}">
      <dgm:prSet custT="1"/>
      <dgm:spPr/>
      <dgm:t>
        <a:bodyPr/>
        <a:lstStyle/>
        <a:p>
          <a:pPr rtl="0"/>
          <a:r>
            <a:rPr lang="en-US" sz="1800" kern="1200" dirty="0">
              <a:solidFill>
                <a:prstClr val="black">
                  <a:hueOff val="0"/>
                  <a:satOff val="0"/>
                  <a:lumOff val="0"/>
                  <a:alphaOff val="0"/>
                </a:prstClr>
              </a:solidFill>
              <a:latin typeface="Corbel" panose="020B0503020204020204"/>
              <a:ea typeface="+mn-ea"/>
              <a:cs typeface="+mn-cs"/>
            </a:rPr>
            <a:t>Respect diversity in other drivers and other taxi operators and learn to communicate with your workmates, and help them out when you can. They will do the same for you. You can only do your job if everyone else is doing their job and vice versa.</a:t>
          </a:r>
          <a:endParaRPr lang="en-AU" sz="1800" kern="1200" dirty="0">
            <a:solidFill>
              <a:prstClr val="black">
                <a:hueOff val="0"/>
                <a:satOff val="0"/>
                <a:lumOff val="0"/>
                <a:alphaOff val="0"/>
              </a:prstClr>
            </a:solidFill>
            <a:latin typeface="Corbel" panose="020B0503020204020204"/>
            <a:ea typeface="+mn-ea"/>
            <a:cs typeface="+mn-cs"/>
          </a:endParaRPr>
        </a:p>
      </dgm:t>
    </dgm:pt>
    <dgm:pt modelId="{C39655C7-7818-4651-AC86-2E90DA9ADDF8}" type="parTrans" cxnId="{D7607398-4724-4966-9669-4D1D0C9BD3B9}">
      <dgm:prSet/>
      <dgm:spPr/>
      <dgm:t>
        <a:bodyPr/>
        <a:lstStyle/>
        <a:p>
          <a:endParaRPr lang="en-AU"/>
        </a:p>
      </dgm:t>
    </dgm:pt>
    <dgm:pt modelId="{1E13924F-6054-4D7E-981B-B224F8832B57}" type="sibTrans" cxnId="{D7607398-4724-4966-9669-4D1D0C9BD3B9}">
      <dgm:prSet/>
      <dgm:spPr/>
      <dgm:t>
        <a:bodyPr/>
        <a:lstStyle/>
        <a:p>
          <a:endParaRPr lang="en-AU"/>
        </a:p>
      </dgm:t>
    </dgm:pt>
    <dgm:pt modelId="{37C4E640-24FA-4304-BBCA-BF567DE4E288}">
      <dgm:prSet custT="1"/>
      <dgm:spPr/>
      <dgm:t>
        <a:bodyPr/>
        <a:lstStyle/>
        <a:p>
          <a:pPr rtl="0"/>
          <a:r>
            <a:rPr lang="en-AU" sz="2800" b="1" dirty="0"/>
            <a:t>Communication</a:t>
          </a:r>
        </a:p>
      </dgm:t>
    </dgm:pt>
    <dgm:pt modelId="{AA1863DD-0B64-47C6-8760-2972C4A5A09E}" type="parTrans" cxnId="{5B7A26D6-38E3-4D01-882E-05AA16D786A1}">
      <dgm:prSet/>
      <dgm:spPr/>
      <dgm:t>
        <a:bodyPr/>
        <a:lstStyle/>
        <a:p>
          <a:endParaRPr lang="en-AU"/>
        </a:p>
      </dgm:t>
    </dgm:pt>
    <dgm:pt modelId="{A5969E59-A029-47B3-985E-AE277D7A173B}" type="sibTrans" cxnId="{5B7A26D6-38E3-4D01-882E-05AA16D786A1}">
      <dgm:prSet/>
      <dgm:spPr/>
      <dgm:t>
        <a:bodyPr/>
        <a:lstStyle/>
        <a:p>
          <a:endParaRPr lang="en-AU"/>
        </a:p>
      </dgm:t>
    </dgm:pt>
    <dgm:pt modelId="{08FE12B2-8936-45FA-B0F2-6608B5E9CE20}">
      <dgm:prSet custT="1"/>
      <dgm:spPr/>
      <dgm:t>
        <a:bodyPr/>
        <a:lstStyle/>
        <a:p>
          <a:pPr rtl="0"/>
          <a:r>
            <a:rPr lang="en-AU" sz="1800" dirty="0"/>
            <a:t>Being a good listener as well as ensuring what you say is really what you mean. </a:t>
          </a:r>
        </a:p>
        <a:p>
          <a:pPr rtl="0"/>
          <a:r>
            <a:rPr lang="en-AU" sz="1800" dirty="0"/>
            <a:t>Speak clearly, at a reasonable pace and use positive body language</a:t>
          </a:r>
        </a:p>
      </dgm:t>
    </dgm:pt>
    <dgm:pt modelId="{DB8B6C95-B9A0-4710-ABA8-6F39102D6461}" type="parTrans" cxnId="{D24FA3C0-CEF9-4D27-81E5-324A2FF8AE1D}">
      <dgm:prSet/>
      <dgm:spPr/>
      <dgm:t>
        <a:bodyPr/>
        <a:lstStyle/>
        <a:p>
          <a:endParaRPr lang="en-AU"/>
        </a:p>
      </dgm:t>
    </dgm:pt>
    <dgm:pt modelId="{BCD2CBE4-F2D7-4976-9A60-9AA8C35924AB}" type="sibTrans" cxnId="{D24FA3C0-CEF9-4D27-81E5-324A2FF8AE1D}">
      <dgm:prSet/>
      <dgm:spPr/>
      <dgm:t>
        <a:bodyPr/>
        <a:lstStyle/>
        <a:p>
          <a:endParaRPr lang="en-AU"/>
        </a:p>
      </dgm:t>
    </dgm:pt>
    <dgm:pt modelId="{BE8D500F-B8A8-4E7C-A2EE-98FE70FBE2EF}">
      <dgm:prSet custT="1"/>
      <dgm:spPr/>
      <dgm:t>
        <a:bodyPr/>
        <a:lstStyle/>
        <a:p>
          <a:pPr rtl="0"/>
          <a:r>
            <a:rPr lang="en-AU" sz="2800" b="1" dirty="0"/>
            <a:t>Knowledge</a:t>
          </a:r>
        </a:p>
      </dgm:t>
    </dgm:pt>
    <dgm:pt modelId="{A9AB6C73-F65C-4C31-A91B-C60B22F1DDD7}" type="sibTrans" cxnId="{12890C73-9DF4-4694-9F07-EA83BDE15F62}">
      <dgm:prSet/>
      <dgm:spPr/>
      <dgm:t>
        <a:bodyPr/>
        <a:lstStyle/>
        <a:p>
          <a:endParaRPr lang="en-AU"/>
        </a:p>
      </dgm:t>
    </dgm:pt>
    <dgm:pt modelId="{4F750C96-36D0-4003-9B31-727CECBDA028}" type="parTrans" cxnId="{12890C73-9DF4-4694-9F07-EA83BDE15F62}">
      <dgm:prSet/>
      <dgm:spPr/>
      <dgm:t>
        <a:bodyPr/>
        <a:lstStyle/>
        <a:p>
          <a:endParaRPr lang="en-AU"/>
        </a:p>
      </dgm:t>
    </dgm:pt>
    <dgm:pt modelId="{568E94BC-CB40-4A17-AB24-FDE30E4A7B35}" type="pres">
      <dgm:prSet presAssocID="{9C485749-F125-447F-85F5-376D46CBB309}" presName="Name0" presStyleCnt="0">
        <dgm:presLayoutVars>
          <dgm:dir/>
          <dgm:animLvl val="lvl"/>
          <dgm:resizeHandles val="exact"/>
        </dgm:presLayoutVars>
      </dgm:prSet>
      <dgm:spPr/>
    </dgm:pt>
    <dgm:pt modelId="{2B3E4214-DCAC-41DA-9E67-FBE1AA6B3749}" type="pres">
      <dgm:prSet presAssocID="{77AE090F-0FB7-4D93-AF63-C9AAFA827F91}" presName="linNode" presStyleCnt="0"/>
      <dgm:spPr/>
    </dgm:pt>
    <dgm:pt modelId="{3FB05F67-4099-4350-8357-81479750BC44}" type="pres">
      <dgm:prSet presAssocID="{77AE090F-0FB7-4D93-AF63-C9AAFA827F91}" presName="parentText" presStyleLbl="alignNode1" presStyleIdx="0" presStyleCnt="4" custScaleX="129224">
        <dgm:presLayoutVars>
          <dgm:chMax val="1"/>
          <dgm:bulletEnabled/>
        </dgm:presLayoutVars>
      </dgm:prSet>
      <dgm:spPr/>
    </dgm:pt>
    <dgm:pt modelId="{5B86AA64-C1C6-4455-905D-542E5E253688}" type="pres">
      <dgm:prSet presAssocID="{77AE090F-0FB7-4D93-AF63-C9AAFA827F91}" presName="descendantText" presStyleLbl="alignAccFollowNode1" presStyleIdx="0" presStyleCnt="4">
        <dgm:presLayoutVars>
          <dgm:bulletEnabled/>
        </dgm:presLayoutVars>
      </dgm:prSet>
      <dgm:spPr/>
    </dgm:pt>
    <dgm:pt modelId="{5717CCAB-15BB-4032-9EC4-0041AB42E540}" type="pres">
      <dgm:prSet presAssocID="{E5CB28FE-A8DC-47F7-9FC1-E0334DC8FF58}" presName="sp" presStyleCnt="0"/>
      <dgm:spPr/>
    </dgm:pt>
    <dgm:pt modelId="{A827660F-F754-4FAE-B30E-2BDA84CF1A9A}" type="pres">
      <dgm:prSet presAssocID="{C3993BA7-DEF3-4201-8C64-27BB072A64E5}" presName="linNode" presStyleCnt="0"/>
      <dgm:spPr/>
    </dgm:pt>
    <dgm:pt modelId="{78A93EAB-7892-46B8-B88B-BB3F2228236C}" type="pres">
      <dgm:prSet presAssocID="{C3993BA7-DEF3-4201-8C64-27BB072A64E5}" presName="parentText" presStyleLbl="alignNode1" presStyleIdx="1" presStyleCnt="4" custScaleX="129224">
        <dgm:presLayoutVars>
          <dgm:chMax val="1"/>
          <dgm:bulletEnabled/>
        </dgm:presLayoutVars>
      </dgm:prSet>
      <dgm:spPr/>
    </dgm:pt>
    <dgm:pt modelId="{8C660CA9-0AF2-40AD-BCBA-09C5AD1A36FA}" type="pres">
      <dgm:prSet presAssocID="{C3993BA7-DEF3-4201-8C64-27BB072A64E5}" presName="descendantText" presStyleLbl="alignAccFollowNode1" presStyleIdx="1" presStyleCnt="4">
        <dgm:presLayoutVars>
          <dgm:bulletEnabled/>
        </dgm:presLayoutVars>
      </dgm:prSet>
      <dgm:spPr/>
    </dgm:pt>
    <dgm:pt modelId="{EDD5BA47-B421-4CDE-B183-695BC1E95A27}" type="pres">
      <dgm:prSet presAssocID="{51310021-BFAB-4D70-9A05-ED68B4C6D86C}" presName="sp" presStyleCnt="0"/>
      <dgm:spPr/>
    </dgm:pt>
    <dgm:pt modelId="{512A3722-FB74-4074-AD39-716528BA404C}" type="pres">
      <dgm:prSet presAssocID="{37C4E640-24FA-4304-BBCA-BF567DE4E288}" presName="linNode" presStyleCnt="0"/>
      <dgm:spPr/>
    </dgm:pt>
    <dgm:pt modelId="{21327B82-EC53-4D76-8C85-C53791232879}" type="pres">
      <dgm:prSet presAssocID="{37C4E640-24FA-4304-BBCA-BF567DE4E288}" presName="parentText" presStyleLbl="alignNode1" presStyleIdx="2" presStyleCnt="4" custScaleX="129182">
        <dgm:presLayoutVars>
          <dgm:chMax val="1"/>
          <dgm:bulletEnabled/>
        </dgm:presLayoutVars>
      </dgm:prSet>
      <dgm:spPr/>
    </dgm:pt>
    <dgm:pt modelId="{9632374D-D68D-4753-99A5-274467912C9A}" type="pres">
      <dgm:prSet presAssocID="{37C4E640-24FA-4304-BBCA-BF567DE4E288}" presName="descendantText" presStyleLbl="alignAccFollowNode1" presStyleIdx="2" presStyleCnt="4">
        <dgm:presLayoutVars>
          <dgm:bulletEnabled/>
        </dgm:presLayoutVars>
      </dgm:prSet>
      <dgm:spPr/>
    </dgm:pt>
    <dgm:pt modelId="{81B83092-E71E-4B28-B044-24B7BC5B6EC9}" type="pres">
      <dgm:prSet presAssocID="{A5969E59-A029-47B3-985E-AE277D7A173B}" presName="sp" presStyleCnt="0"/>
      <dgm:spPr/>
    </dgm:pt>
    <dgm:pt modelId="{9F90E2FF-2589-4F65-BB10-8F97F97BE22D}" type="pres">
      <dgm:prSet presAssocID="{BE8D500F-B8A8-4E7C-A2EE-98FE70FBE2EF}" presName="linNode" presStyleCnt="0"/>
      <dgm:spPr/>
    </dgm:pt>
    <dgm:pt modelId="{E478891B-7F16-4FC0-AB8C-33164539BB12}" type="pres">
      <dgm:prSet presAssocID="{BE8D500F-B8A8-4E7C-A2EE-98FE70FBE2EF}" presName="parentText" presStyleLbl="alignNode1" presStyleIdx="3" presStyleCnt="4" custScaleX="129224">
        <dgm:presLayoutVars>
          <dgm:chMax val="1"/>
          <dgm:bulletEnabled/>
        </dgm:presLayoutVars>
      </dgm:prSet>
      <dgm:spPr/>
    </dgm:pt>
    <dgm:pt modelId="{02352BA1-0638-4E37-AD04-400F4B6A9D5A}" type="pres">
      <dgm:prSet presAssocID="{BE8D500F-B8A8-4E7C-A2EE-98FE70FBE2EF}" presName="descendantText" presStyleLbl="alignAccFollowNode1" presStyleIdx="3" presStyleCnt="4">
        <dgm:presLayoutVars>
          <dgm:bulletEnabled/>
        </dgm:presLayoutVars>
      </dgm:prSet>
      <dgm:spPr/>
    </dgm:pt>
  </dgm:ptLst>
  <dgm:cxnLst>
    <dgm:cxn modelId="{65BDB30A-4DBA-4E5C-B442-D2DE1A9CE08F}" type="presOf" srcId="{97D59293-4FD7-4FDB-BF18-B563AD8CEA89}" destId="{02352BA1-0638-4E37-AD04-400F4B6A9D5A}" srcOrd="0" destOrd="0" presId="urn:microsoft.com/office/officeart/2016/7/layout/VerticalSolidActionList"/>
    <dgm:cxn modelId="{F4CFE637-DDA5-4E89-A4C9-9CEF883B362D}" type="presOf" srcId="{BE8D500F-B8A8-4E7C-A2EE-98FE70FBE2EF}" destId="{E478891B-7F16-4FC0-AB8C-33164539BB12}" srcOrd="0" destOrd="0" presId="urn:microsoft.com/office/officeart/2016/7/layout/VerticalSolidActionList"/>
    <dgm:cxn modelId="{12890C73-9DF4-4694-9F07-EA83BDE15F62}" srcId="{9C485749-F125-447F-85F5-376D46CBB309}" destId="{BE8D500F-B8A8-4E7C-A2EE-98FE70FBE2EF}" srcOrd="3" destOrd="0" parTransId="{4F750C96-36D0-4003-9B31-727CECBDA028}" sibTransId="{A9AB6C73-F65C-4C31-A91B-C60B22F1DDD7}"/>
    <dgm:cxn modelId="{A99D2079-6998-4D36-95E4-053CC8A7FB14}" type="presOf" srcId="{77AE090F-0FB7-4D93-AF63-C9AAFA827F91}" destId="{3FB05F67-4099-4350-8357-81479750BC44}" srcOrd="0" destOrd="0" presId="urn:microsoft.com/office/officeart/2016/7/layout/VerticalSolidActionList"/>
    <dgm:cxn modelId="{D7607398-4724-4966-9669-4D1D0C9BD3B9}" srcId="{C3993BA7-DEF3-4201-8C64-27BB072A64E5}" destId="{E1AC1738-FDD6-4F81-83FD-0813977A9F96}" srcOrd="0" destOrd="0" parTransId="{C39655C7-7818-4651-AC86-2E90DA9ADDF8}" sibTransId="{1E13924F-6054-4D7E-981B-B224F8832B57}"/>
    <dgm:cxn modelId="{2FC8DEAA-EFE9-416C-BE08-6C8249533D53}" srcId="{77AE090F-0FB7-4D93-AF63-C9AAFA827F91}" destId="{63F80F6C-8F35-41CB-8B5D-200AD9B02FF8}" srcOrd="0" destOrd="0" parTransId="{A4A99BC8-0C64-49CC-9B13-14B833DE37A3}" sibTransId="{514828E4-F818-426C-8112-DEE1B98A8BBF}"/>
    <dgm:cxn modelId="{2ED3ECAA-BEBF-44C8-A9BE-17BEF450B1CD}" type="presOf" srcId="{08FE12B2-8936-45FA-B0F2-6608B5E9CE20}" destId="{9632374D-D68D-4753-99A5-274467912C9A}" srcOrd="0" destOrd="0" presId="urn:microsoft.com/office/officeart/2016/7/layout/VerticalSolidActionList"/>
    <dgm:cxn modelId="{99B0B0AC-CBF0-48E1-9CFE-93204BC22B65}" type="presOf" srcId="{37C4E640-24FA-4304-BBCA-BF567DE4E288}" destId="{21327B82-EC53-4D76-8C85-C53791232879}" srcOrd="0" destOrd="0" presId="urn:microsoft.com/office/officeart/2016/7/layout/VerticalSolidActionList"/>
    <dgm:cxn modelId="{EA1D98AD-C19D-4EFC-9ADA-3689CAACC277}" srcId="{BE8D500F-B8A8-4E7C-A2EE-98FE70FBE2EF}" destId="{97D59293-4FD7-4FDB-BF18-B563AD8CEA89}" srcOrd="0" destOrd="0" parTransId="{66053E54-C1DD-4342-886B-BE1F48C70C43}" sibTransId="{30955826-6EA2-4B7D-91C0-B91F61A64A72}"/>
    <dgm:cxn modelId="{B3E300B7-63AB-4D63-9FD2-518344929848}" srcId="{9C485749-F125-447F-85F5-376D46CBB309}" destId="{77AE090F-0FB7-4D93-AF63-C9AAFA827F91}" srcOrd="0" destOrd="0" parTransId="{7CB5F997-0A1F-4330-B745-94395598D00E}" sibTransId="{E5CB28FE-A8DC-47F7-9FC1-E0334DC8FF58}"/>
    <dgm:cxn modelId="{D24FA3C0-CEF9-4D27-81E5-324A2FF8AE1D}" srcId="{37C4E640-24FA-4304-BBCA-BF567DE4E288}" destId="{08FE12B2-8936-45FA-B0F2-6608B5E9CE20}" srcOrd="0" destOrd="0" parTransId="{DB8B6C95-B9A0-4710-ABA8-6F39102D6461}" sibTransId="{BCD2CBE4-F2D7-4976-9A60-9AA8C35924AB}"/>
    <dgm:cxn modelId="{AA66B9D2-204F-4BA4-810B-0E09F7928B3E}" srcId="{9C485749-F125-447F-85F5-376D46CBB309}" destId="{C3993BA7-DEF3-4201-8C64-27BB072A64E5}" srcOrd="1" destOrd="0" parTransId="{4B126C49-A842-4547-BF10-1933784106AC}" sibTransId="{51310021-BFAB-4D70-9A05-ED68B4C6D86C}"/>
    <dgm:cxn modelId="{5B7A26D6-38E3-4D01-882E-05AA16D786A1}" srcId="{9C485749-F125-447F-85F5-376D46CBB309}" destId="{37C4E640-24FA-4304-BBCA-BF567DE4E288}" srcOrd="2" destOrd="0" parTransId="{AA1863DD-0B64-47C6-8760-2972C4A5A09E}" sibTransId="{A5969E59-A029-47B3-985E-AE277D7A173B}"/>
    <dgm:cxn modelId="{71F178E4-F063-4E47-9791-985722659107}" type="presOf" srcId="{63F80F6C-8F35-41CB-8B5D-200AD9B02FF8}" destId="{5B86AA64-C1C6-4455-905D-542E5E253688}" srcOrd="0" destOrd="0" presId="urn:microsoft.com/office/officeart/2016/7/layout/VerticalSolidActionList"/>
    <dgm:cxn modelId="{8A2AECE7-76F7-4443-A087-7AE4FB97C66E}" type="presOf" srcId="{9C485749-F125-447F-85F5-376D46CBB309}" destId="{568E94BC-CB40-4A17-AB24-FDE30E4A7B35}" srcOrd="0" destOrd="0" presId="urn:microsoft.com/office/officeart/2016/7/layout/VerticalSolidActionList"/>
    <dgm:cxn modelId="{F78BE0EB-3EF3-4871-90BC-36E1AFCEF9A4}" type="presOf" srcId="{E1AC1738-FDD6-4F81-83FD-0813977A9F96}" destId="{8C660CA9-0AF2-40AD-BCBA-09C5AD1A36FA}" srcOrd="0" destOrd="0" presId="urn:microsoft.com/office/officeart/2016/7/layout/VerticalSolidActionList"/>
    <dgm:cxn modelId="{ACFC14FB-7A0F-43F8-B23D-E531260B8563}" type="presOf" srcId="{C3993BA7-DEF3-4201-8C64-27BB072A64E5}" destId="{78A93EAB-7892-46B8-B88B-BB3F2228236C}" srcOrd="0" destOrd="0" presId="urn:microsoft.com/office/officeart/2016/7/layout/VerticalSolidActionList"/>
    <dgm:cxn modelId="{CA2ED3FA-4BF9-4340-A938-1E29719B86E7}" type="presParOf" srcId="{568E94BC-CB40-4A17-AB24-FDE30E4A7B35}" destId="{2B3E4214-DCAC-41DA-9E67-FBE1AA6B3749}" srcOrd="0" destOrd="0" presId="urn:microsoft.com/office/officeart/2016/7/layout/VerticalSolidActionList"/>
    <dgm:cxn modelId="{8F7CB4B6-ED37-48A5-B422-E14E9DA4D439}" type="presParOf" srcId="{2B3E4214-DCAC-41DA-9E67-FBE1AA6B3749}" destId="{3FB05F67-4099-4350-8357-81479750BC44}" srcOrd="0" destOrd="0" presId="urn:microsoft.com/office/officeart/2016/7/layout/VerticalSolidActionList"/>
    <dgm:cxn modelId="{4374C9E6-E181-4B56-A8AD-82288E4E7432}" type="presParOf" srcId="{2B3E4214-DCAC-41DA-9E67-FBE1AA6B3749}" destId="{5B86AA64-C1C6-4455-905D-542E5E253688}" srcOrd="1" destOrd="0" presId="urn:microsoft.com/office/officeart/2016/7/layout/VerticalSolidActionList"/>
    <dgm:cxn modelId="{034B3B75-2182-407D-B714-7536348F9AFB}" type="presParOf" srcId="{568E94BC-CB40-4A17-AB24-FDE30E4A7B35}" destId="{5717CCAB-15BB-4032-9EC4-0041AB42E540}" srcOrd="1" destOrd="0" presId="urn:microsoft.com/office/officeart/2016/7/layout/VerticalSolidActionList"/>
    <dgm:cxn modelId="{FD5AA85B-A87A-43CB-BF71-7E324F29D2A3}" type="presParOf" srcId="{568E94BC-CB40-4A17-AB24-FDE30E4A7B35}" destId="{A827660F-F754-4FAE-B30E-2BDA84CF1A9A}" srcOrd="2" destOrd="0" presId="urn:microsoft.com/office/officeart/2016/7/layout/VerticalSolidActionList"/>
    <dgm:cxn modelId="{6957C7FE-266B-45F5-BB60-7EBD8A6BC7B2}" type="presParOf" srcId="{A827660F-F754-4FAE-B30E-2BDA84CF1A9A}" destId="{78A93EAB-7892-46B8-B88B-BB3F2228236C}" srcOrd="0" destOrd="0" presId="urn:microsoft.com/office/officeart/2016/7/layout/VerticalSolidActionList"/>
    <dgm:cxn modelId="{B077D106-5AAA-4227-97EC-DE9935DDFB99}" type="presParOf" srcId="{A827660F-F754-4FAE-B30E-2BDA84CF1A9A}" destId="{8C660CA9-0AF2-40AD-BCBA-09C5AD1A36FA}" srcOrd="1" destOrd="0" presId="urn:microsoft.com/office/officeart/2016/7/layout/VerticalSolidActionList"/>
    <dgm:cxn modelId="{2909AB4A-54B1-4311-A010-500872BC296E}" type="presParOf" srcId="{568E94BC-CB40-4A17-AB24-FDE30E4A7B35}" destId="{EDD5BA47-B421-4CDE-B183-695BC1E95A27}" srcOrd="3" destOrd="0" presId="urn:microsoft.com/office/officeart/2016/7/layout/VerticalSolidActionList"/>
    <dgm:cxn modelId="{0DB59718-6609-4DEA-8A46-F3BA470F828A}" type="presParOf" srcId="{568E94BC-CB40-4A17-AB24-FDE30E4A7B35}" destId="{512A3722-FB74-4074-AD39-716528BA404C}" srcOrd="4" destOrd="0" presId="urn:microsoft.com/office/officeart/2016/7/layout/VerticalSolidActionList"/>
    <dgm:cxn modelId="{D50C581A-732E-443C-A91E-81CBCFD64AF5}" type="presParOf" srcId="{512A3722-FB74-4074-AD39-716528BA404C}" destId="{21327B82-EC53-4D76-8C85-C53791232879}" srcOrd="0" destOrd="0" presId="urn:microsoft.com/office/officeart/2016/7/layout/VerticalSolidActionList"/>
    <dgm:cxn modelId="{D9875CBB-E64C-4872-AB28-B00D7D0DA2C0}" type="presParOf" srcId="{512A3722-FB74-4074-AD39-716528BA404C}" destId="{9632374D-D68D-4753-99A5-274467912C9A}" srcOrd="1" destOrd="0" presId="urn:microsoft.com/office/officeart/2016/7/layout/VerticalSolidActionList"/>
    <dgm:cxn modelId="{A021DB3E-8E28-4ED2-AB6D-4849691DD4E3}" type="presParOf" srcId="{568E94BC-CB40-4A17-AB24-FDE30E4A7B35}" destId="{81B83092-E71E-4B28-B044-24B7BC5B6EC9}" srcOrd="5" destOrd="0" presId="urn:microsoft.com/office/officeart/2016/7/layout/VerticalSolidActionList"/>
    <dgm:cxn modelId="{7D034122-B820-4A94-8B49-412E260B63B6}" type="presParOf" srcId="{568E94BC-CB40-4A17-AB24-FDE30E4A7B35}" destId="{9F90E2FF-2589-4F65-BB10-8F97F97BE22D}" srcOrd="6" destOrd="0" presId="urn:microsoft.com/office/officeart/2016/7/layout/VerticalSolidActionList"/>
    <dgm:cxn modelId="{5BFF5AE7-BF63-41D1-8DF7-E675AA11DDD1}" type="presParOf" srcId="{9F90E2FF-2589-4F65-BB10-8F97F97BE22D}" destId="{E478891B-7F16-4FC0-AB8C-33164539BB12}" srcOrd="0" destOrd="0" presId="urn:microsoft.com/office/officeart/2016/7/layout/VerticalSolidActionList"/>
    <dgm:cxn modelId="{6060DEBE-E64F-45D3-BF93-974AC2C6DA93}" type="presParOf" srcId="{9F90E2FF-2589-4F65-BB10-8F97F97BE22D}" destId="{02352BA1-0638-4E37-AD04-400F4B6A9D5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4321DA-47CF-47B2-A2EC-4ABE1DDFA5E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CC5C067-BA64-4E8C-9213-5B8FB03BDB17}">
      <dgm:prSet/>
      <dgm:spPr/>
      <dgm:t>
        <a:bodyPr/>
        <a:lstStyle/>
        <a:p>
          <a:pPr>
            <a:defRPr cap="all"/>
          </a:pPr>
          <a:r>
            <a:rPr lang="en-US"/>
            <a:t>Communicating at work</a:t>
          </a:r>
        </a:p>
      </dgm:t>
    </dgm:pt>
    <dgm:pt modelId="{F322E0FB-8854-4351-B57E-2FA4290CD24E}" type="parTrans" cxnId="{2E221B3E-E1A3-4622-8D09-95B89B0334C4}">
      <dgm:prSet/>
      <dgm:spPr/>
      <dgm:t>
        <a:bodyPr/>
        <a:lstStyle/>
        <a:p>
          <a:endParaRPr lang="en-US"/>
        </a:p>
      </dgm:t>
    </dgm:pt>
    <dgm:pt modelId="{EBEB4C47-6E75-4F8F-8BD4-1645890749B5}" type="sibTrans" cxnId="{2E221B3E-E1A3-4622-8D09-95B89B0334C4}">
      <dgm:prSet/>
      <dgm:spPr/>
      <dgm:t>
        <a:bodyPr/>
        <a:lstStyle/>
        <a:p>
          <a:endParaRPr lang="en-US"/>
        </a:p>
      </dgm:t>
    </dgm:pt>
    <dgm:pt modelId="{5ED8D9CE-2C1E-46AC-ADA0-D6CA16F34D2A}">
      <dgm:prSet/>
      <dgm:spPr/>
      <dgm:t>
        <a:bodyPr/>
        <a:lstStyle/>
        <a:p>
          <a:pPr>
            <a:defRPr cap="all"/>
          </a:pPr>
          <a:r>
            <a:rPr lang="en-US" dirty="0"/>
            <a:t>Delighting your customers</a:t>
          </a:r>
        </a:p>
      </dgm:t>
    </dgm:pt>
    <dgm:pt modelId="{7D25FC87-76A3-402F-81A4-8F290AF3C43A}" type="parTrans" cxnId="{789E514F-5380-4FF5-84BF-D1E7BF24F791}">
      <dgm:prSet/>
      <dgm:spPr/>
      <dgm:t>
        <a:bodyPr/>
        <a:lstStyle/>
        <a:p>
          <a:endParaRPr lang="en-US"/>
        </a:p>
      </dgm:t>
    </dgm:pt>
    <dgm:pt modelId="{3DA6DC4D-2AD9-4A97-ACDD-8EC124A2175A}" type="sibTrans" cxnId="{789E514F-5380-4FF5-84BF-D1E7BF24F791}">
      <dgm:prSet/>
      <dgm:spPr/>
      <dgm:t>
        <a:bodyPr/>
        <a:lstStyle/>
        <a:p>
          <a:endParaRPr lang="en-US"/>
        </a:p>
      </dgm:t>
    </dgm:pt>
    <dgm:pt modelId="{E0CB97CA-CD02-4051-AEF8-8E6A0C1AE0C0}">
      <dgm:prSet/>
      <dgm:spPr/>
      <dgm:t>
        <a:bodyPr/>
        <a:lstStyle/>
        <a:p>
          <a:pPr>
            <a:defRPr cap="all"/>
          </a:pPr>
          <a:r>
            <a:rPr lang="en-US"/>
            <a:t>Active Listening</a:t>
          </a:r>
        </a:p>
      </dgm:t>
    </dgm:pt>
    <dgm:pt modelId="{98E810F9-C1C9-4B9E-BE9B-56DD6827BED6}" type="parTrans" cxnId="{F1C0967C-5FFF-46C8-BA99-E18ED91CD082}">
      <dgm:prSet/>
      <dgm:spPr/>
      <dgm:t>
        <a:bodyPr/>
        <a:lstStyle/>
        <a:p>
          <a:endParaRPr lang="en-US"/>
        </a:p>
      </dgm:t>
    </dgm:pt>
    <dgm:pt modelId="{4059EA6F-BB7B-4CFC-A4F1-71D8B0729F85}" type="sibTrans" cxnId="{F1C0967C-5FFF-46C8-BA99-E18ED91CD082}">
      <dgm:prSet/>
      <dgm:spPr/>
      <dgm:t>
        <a:bodyPr/>
        <a:lstStyle/>
        <a:p>
          <a:endParaRPr lang="en-US"/>
        </a:p>
      </dgm:t>
    </dgm:pt>
    <dgm:pt modelId="{43726B0D-9D3A-4F02-ACC1-E7F493A83691}">
      <dgm:prSet/>
      <dgm:spPr/>
      <dgm:t>
        <a:bodyPr/>
        <a:lstStyle/>
        <a:p>
          <a:pPr>
            <a:defRPr cap="all"/>
          </a:pPr>
          <a:r>
            <a:rPr lang="en-US"/>
            <a:t>Positive Attitude </a:t>
          </a:r>
        </a:p>
      </dgm:t>
    </dgm:pt>
    <dgm:pt modelId="{DD947653-3DA7-4B3B-9C31-B8A42AE0B384}" type="parTrans" cxnId="{2B894BAF-2B86-4A34-BE68-B756E241CD68}">
      <dgm:prSet/>
      <dgm:spPr/>
      <dgm:t>
        <a:bodyPr/>
        <a:lstStyle/>
        <a:p>
          <a:endParaRPr lang="en-US"/>
        </a:p>
      </dgm:t>
    </dgm:pt>
    <dgm:pt modelId="{3A79BA26-A725-4094-8212-6D93DE06DD16}" type="sibTrans" cxnId="{2B894BAF-2B86-4A34-BE68-B756E241CD68}">
      <dgm:prSet/>
      <dgm:spPr/>
      <dgm:t>
        <a:bodyPr/>
        <a:lstStyle/>
        <a:p>
          <a:endParaRPr lang="en-US"/>
        </a:p>
      </dgm:t>
    </dgm:pt>
    <dgm:pt modelId="{4DB87F2A-FF94-4D20-80C4-5BE09484FFCD}">
      <dgm:prSet/>
      <dgm:spPr/>
      <dgm:t>
        <a:bodyPr/>
        <a:lstStyle/>
        <a:p>
          <a:pPr>
            <a:defRPr cap="all"/>
          </a:pPr>
          <a:r>
            <a:rPr lang="en-US"/>
            <a:t>Approachable</a:t>
          </a:r>
        </a:p>
      </dgm:t>
    </dgm:pt>
    <dgm:pt modelId="{6101C193-6B02-431F-BEF8-BC8F909BE80D}" type="parTrans" cxnId="{447633D2-AF38-42CC-B23A-BEBA5AFA6BAD}">
      <dgm:prSet/>
      <dgm:spPr/>
      <dgm:t>
        <a:bodyPr/>
        <a:lstStyle/>
        <a:p>
          <a:endParaRPr lang="en-US"/>
        </a:p>
      </dgm:t>
    </dgm:pt>
    <dgm:pt modelId="{F4899898-FCF0-4E9F-9D0E-8384919ADE34}" type="sibTrans" cxnId="{447633D2-AF38-42CC-B23A-BEBA5AFA6BAD}">
      <dgm:prSet/>
      <dgm:spPr/>
      <dgm:t>
        <a:bodyPr/>
        <a:lstStyle/>
        <a:p>
          <a:endParaRPr lang="en-US"/>
        </a:p>
      </dgm:t>
    </dgm:pt>
    <dgm:pt modelId="{80C19205-27D3-4660-B9C2-A0C5567146A2}">
      <dgm:prSet/>
      <dgm:spPr/>
      <dgm:t>
        <a:bodyPr/>
        <a:lstStyle/>
        <a:p>
          <a:pPr>
            <a:defRPr cap="all"/>
          </a:pPr>
          <a:r>
            <a:rPr lang="en-US" dirty="0"/>
            <a:t>WORKS WELL UNDER PRESSURE</a:t>
          </a:r>
        </a:p>
      </dgm:t>
    </dgm:pt>
    <dgm:pt modelId="{F6F55478-21B2-4215-A050-DDF6B9024C75}" type="parTrans" cxnId="{E9D56346-1617-4F16-B084-F3178BB402AE}">
      <dgm:prSet/>
      <dgm:spPr/>
      <dgm:t>
        <a:bodyPr/>
        <a:lstStyle/>
        <a:p>
          <a:endParaRPr lang="en-US"/>
        </a:p>
      </dgm:t>
    </dgm:pt>
    <dgm:pt modelId="{21C88431-8F0E-4634-9139-78F0E5C831AD}" type="sibTrans" cxnId="{E9D56346-1617-4F16-B084-F3178BB402AE}">
      <dgm:prSet/>
      <dgm:spPr/>
      <dgm:t>
        <a:bodyPr/>
        <a:lstStyle/>
        <a:p>
          <a:endParaRPr lang="en-US"/>
        </a:p>
      </dgm:t>
    </dgm:pt>
    <dgm:pt modelId="{748B31EB-902C-453F-BBEA-2A57D3DE7E13}">
      <dgm:prSet/>
      <dgm:spPr/>
      <dgm:t>
        <a:bodyPr/>
        <a:lstStyle/>
        <a:p>
          <a:pPr>
            <a:defRPr cap="all"/>
          </a:pPr>
          <a:r>
            <a:rPr lang="en-US" dirty="0"/>
            <a:t>PATIENCE/RESPECT</a:t>
          </a:r>
        </a:p>
      </dgm:t>
    </dgm:pt>
    <dgm:pt modelId="{45DA543F-91E0-4F7B-ADF3-3951BB45E4D7}" type="parTrans" cxnId="{6AD670A1-E32E-4C8F-A1C9-1F173E244270}">
      <dgm:prSet/>
      <dgm:spPr/>
      <dgm:t>
        <a:bodyPr/>
        <a:lstStyle/>
        <a:p>
          <a:endParaRPr lang="en-US"/>
        </a:p>
      </dgm:t>
    </dgm:pt>
    <dgm:pt modelId="{76C4C693-95BA-4154-BE67-793251DE72AF}" type="sibTrans" cxnId="{6AD670A1-E32E-4C8F-A1C9-1F173E244270}">
      <dgm:prSet/>
      <dgm:spPr/>
      <dgm:t>
        <a:bodyPr/>
        <a:lstStyle/>
        <a:p>
          <a:endParaRPr lang="en-US"/>
        </a:p>
      </dgm:t>
    </dgm:pt>
    <dgm:pt modelId="{28107B13-F954-495A-8377-6A91CD0E235C}">
      <dgm:prSet/>
      <dgm:spPr/>
      <dgm:t>
        <a:bodyPr/>
        <a:lstStyle/>
        <a:p>
          <a:r>
            <a:rPr lang="en-US" dirty="0"/>
            <a:t>ATTENTION TO DETAIL</a:t>
          </a:r>
          <a:endParaRPr lang="en-AU" dirty="0"/>
        </a:p>
      </dgm:t>
    </dgm:pt>
    <dgm:pt modelId="{F8EE0166-DC25-4C75-9C4D-7ECDB2B0A719}" type="parTrans" cxnId="{F6C32CE0-9AEF-4BC2-B2B7-837C6FECB935}">
      <dgm:prSet/>
      <dgm:spPr/>
      <dgm:t>
        <a:bodyPr/>
        <a:lstStyle/>
        <a:p>
          <a:endParaRPr lang="en-AU"/>
        </a:p>
      </dgm:t>
    </dgm:pt>
    <dgm:pt modelId="{A1AFF680-02C6-4B09-B01C-F5F935F516CB}" type="sibTrans" cxnId="{F6C32CE0-9AEF-4BC2-B2B7-837C6FECB935}">
      <dgm:prSet/>
      <dgm:spPr/>
      <dgm:t>
        <a:bodyPr/>
        <a:lstStyle/>
        <a:p>
          <a:endParaRPr lang="en-AU"/>
        </a:p>
      </dgm:t>
    </dgm:pt>
    <dgm:pt modelId="{476DD17D-998E-4E3D-A87C-78867DF30953}">
      <dgm:prSet/>
      <dgm:spPr/>
      <dgm:t>
        <a:bodyPr/>
        <a:lstStyle/>
        <a:p>
          <a:r>
            <a:rPr lang="en-US" dirty="0"/>
            <a:t>KNOWLEDGE</a:t>
          </a:r>
          <a:endParaRPr lang="en-AU" dirty="0"/>
        </a:p>
      </dgm:t>
    </dgm:pt>
    <dgm:pt modelId="{4B7156B6-4C66-41C2-A659-2F935A82B731}" type="parTrans" cxnId="{52CB8788-545C-42CE-AD2D-F61B090CB3AC}">
      <dgm:prSet/>
      <dgm:spPr/>
      <dgm:t>
        <a:bodyPr/>
        <a:lstStyle/>
        <a:p>
          <a:endParaRPr lang="en-AU"/>
        </a:p>
      </dgm:t>
    </dgm:pt>
    <dgm:pt modelId="{D6C8DEFD-BE0F-4ACC-91AB-0D42CC10F267}" type="sibTrans" cxnId="{52CB8788-545C-42CE-AD2D-F61B090CB3AC}">
      <dgm:prSet/>
      <dgm:spPr/>
      <dgm:t>
        <a:bodyPr/>
        <a:lstStyle/>
        <a:p>
          <a:endParaRPr lang="en-AU"/>
        </a:p>
      </dgm:t>
    </dgm:pt>
    <dgm:pt modelId="{2BBD2C5C-C806-4210-A88A-B8B16D2F4874}" type="pres">
      <dgm:prSet presAssocID="{764321DA-47CF-47B2-A2EC-4ABE1DDFA5E2}" presName="diagram" presStyleCnt="0">
        <dgm:presLayoutVars>
          <dgm:dir/>
          <dgm:resizeHandles val="exact"/>
        </dgm:presLayoutVars>
      </dgm:prSet>
      <dgm:spPr/>
    </dgm:pt>
    <dgm:pt modelId="{A1CE396C-7A73-426F-916A-DF7017913B32}" type="pres">
      <dgm:prSet presAssocID="{ACC5C067-BA64-4E8C-9213-5B8FB03BDB17}" presName="node" presStyleLbl="node1" presStyleIdx="0" presStyleCnt="9">
        <dgm:presLayoutVars>
          <dgm:bulletEnabled val="1"/>
        </dgm:presLayoutVars>
      </dgm:prSet>
      <dgm:spPr/>
    </dgm:pt>
    <dgm:pt modelId="{DC40B19F-A690-428C-9849-88BE6679B0ED}" type="pres">
      <dgm:prSet presAssocID="{EBEB4C47-6E75-4F8F-8BD4-1645890749B5}" presName="sibTrans" presStyleCnt="0"/>
      <dgm:spPr/>
    </dgm:pt>
    <dgm:pt modelId="{2ABB9364-FE63-47AF-844F-BD05E863329A}" type="pres">
      <dgm:prSet presAssocID="{5ED8D9CE-2C1E-46AC-ADA0-D6CA16F34D2A}" presName="node" presStyleLbl="node1" presStyleIdx="1" presStyleCnt="9">
        <dgm:presLayoutVars>
          <dgm:bulletEnabled val="1"/>
        </dgm:presLayoutVars>
      </dgm:prSet>
      <dgm:spPr/>
    </dgm:pt>
    <dgm:pt modelId="{F1D38671-CEAD-489E-8D54-A1C5F38D9F7A}" type="pres">
      <dgm:prSet presAssocID="{3DA6DC4D-2AD9-4A97-ACDD-8EC124A2175A}" presName="sibTrans" presStyleCnt="0"/>
      <dgm:spPr/>
    </dgm:pt>
    <dgm:pt modelId="{6E91C3AF-B8B7-41C1-AEC2-45689A04E8EF}" type="pres">
      <dgm:prSet presAssocID="{E0CB97CA-CD02-4051-AEF8-8E6A0C1AE0C0}" presName="node" presStyleLbl="node1" presStyleIdx="2" presStyleCnt="9">
        <dgm:presLayoutVars>
          <dgm:bulletEnabled val="1"/>
        </dgm:presLayoutVars>
      </dgm:prSet>
      <dgm:spPr/>
    </dgm:pt>
    <dgm:pt modelId="{DFF0E1E9-3D9B-4676-B820-C77C73AC00B6}" type="pres">
      <dgm:prSet presAssocID="{4059EA6F-BB7B-4CFC-A4F1-71D8B0729F85}" presName="sibTrans" presStyleCnt="0"/>
      <dgm:spPr/>
    </dgm:pt>
    <dgm:pt modelId="{94BE6553-0B38-4B82-BC8B-78415A66835B}" type="pres">
      <dgm:prSet presAssocID="{43726B0D-9D3A-4F02-ACC1-E7F493A83691}" presName="node" presStyleLbl="node1" presStyleIdx="3" presStyleCnt="9">
        <dgm:presLayoutVars>
          <dgm:bulletEnabled val="1"/>
        </dgm:presLayoutVars>
      </dgm:prSet>
      <dgm:spPr/>
    </dgm:pt>
    <dgm:pt modelId="{6EF7D9E9-1639-407C-AACF-A9C49D2A3D3A}" type="pres">
      <dgm:prSet presAssocID="{3A79BA26-A725-4094-8212-6D93DE06DD16}" presName="sibTrans" presStyleCnt="0"/>
      <dgm:spPr/>
    </dgm:pt>
    <dgm:pt modelId="{4AAE2DD5-25CC-4F39-AFFF-F63F098F0D5E}" type="pres">
      <dgm:prSet presAssocID="{4DB87F2A-FF94-4D20-80C4-5BE09484FFCD}" presName="node" presStyleLbl="node1" presStyleIdx="4" presStyleCnt="9">
        <dgm:presLayoutVars>
          <dgm:bulletEnabled val="1"/>
        </dgm:presLayoutVars>
      </dgm:prSet>
      <dgm:spPr/>
    </dgm:pt>
    <dgm:pt modelId="{6D81FACB-32F8-4C66-A0E5-562A272F97D0}" type="pres">
      <dgm:prSet presAssocID="{F4899898-FCF0-4E9F-9D0E-8384919ADE34}" presName="sibTrans" presStyleCnt="0"/>
      <dgm:spPr/>
    </dgm:pt>
    <dgm:pt modelId="{18AFD2E8-EA94-48C7-ABC5-24F548FBF2D3}" type="pres">
      <dgm:prSet presAssocID="{80C19205-27D3-4660-B9C2-A0C5567146A2}" presName="node" presStyleLbl="node1" presStyleIdx="5" presStyleCnt="9">
        <dgm:presLayoutVars>
          <dgm:bulletEnabled val="1"/>
        </dgm:presLayoutVars>
      </dgm:prSet>
      <dgm:spPr/>
    </dgm:pt>
    <dgm:pt modelId="{3F4B4B75-3C5A-441A-AC7E-5DB4EDEAFC3B}" type="pres">
      <dgm:prSet presAssocID="{21C88431-8F0E-4634-9139-78F0E5C831AD}" presName="sibTrans" presStyleCnt="0"/>
      <dgm:spPr/>
    </dgm:pt>
    <dgm:pt modelId="{4B0B2608-A8FC-47E1-9E21-0FDAEDF63592}" type="pres">
      <dgm:prSet presAssocID="{28107B13-F954-495A-8377-6A91CD0E235C}" presName="node" presStyleLbl="node1" presStyleIdx="6" presStyleCnt="9">
        <dgm:presLayoutVars>
          <dgm:bulletEnabled val="1"/>
        </dgm:presLayoutVars>
      </dgm:prSet>
      <dgm:spPr/>
    </dgm:pt>
    <dgm:pt modelId="{752A6440-9C18-47CE-A9FD-1B37F2DF7418}" type="pres">
      <dgm:prSet presAssocID="{A1AFF680-02C6-4B09-B01C-F5F935F516CB}" presName="sibTrans" presStyleCnt="0"/>
      <dgm:spPr/>
    </dgm:pt>
    <dgm:pt modelId="{A8456D45-F7BB-470E-82EA-6E0B148D6721}" type="pres">
      <dgm:prSet presAssocID="{476DD17D-998E-4E3D-A87C-78867DF30953}" presName="node" presStyleLbl="node1" presStyleIdx="7" presStyleCnt="9">
        <dgm:presLayoutVars>
          <dgm:bulletEnabled val="1"/>
        </dgm:presLayoutVars>
      </dgm:prSet>
      <dgm:spPr/>
    </dgm:pt>
    <dgm:pt modelId="{2DE470D1-A2F8-460A-8C13-3EF96C42B7E2}" type="pres">
      <dgm:prSet presAssocID="{D6C8DEFD-BE0F-4ACC-91AB-0D42CC10F267}" presName="sibTrans" presStyleCnt="0"/>
      <dgm:spPr/>
    </dgm:pt>
    <dgm:pt modelId="{D61DE0DB-6A9B-4E47-A805-CAE1ABF45BEA}" type="pres">
      <dgm:prSet presAssocID="{748B31EB-902C-453F-BBEA-2A57D3DE7E13}" presName="node" presStyleLbl="node1" presStyleIdx="8" presStyleCnt="9">
        <dgm:presLayoutVars>
          <dgm:bulletEnabled val="1"/>
        </dgm:presLayoutVars>
      </dgm:prSet>
      <dgm:spPr/>
    </dgm:pt>
  </dgm:ptLst>
  <dgm:cxnLst>
    <dgm:cxn modelId="{C0AED710-2FE3-4C1E-90EC-390D6598E2B2}" type="presOf" srcId="{E0CB97CA-CD02-4051-AEF8-8E6A0C1AE0C0}" destId="{6E91C3AF-B8B7-41C1-AEC2-45689A04E8EF}" srcOrd="0" destOrd="0" presId="urn:microsoft.com/office/officeart/2005/8/layout/default"/>
    <dgm:cxn modelId="{2E221B3E-E1A3-4622-8D09-95B89B0334C4}" srcId="{764321DA-47CF-47B2-A2EC-4ABE1DDFA5E2}" destId="{ACC5C067-BA64-4E8C-9213-5B8FB03BDB17}" srcOrd="0" destOrd="0" parTransId="{F322E0FB-8854-4351-B57E-2FA4290CD24E}" sibTransId="{EBEB4C47-6E75-4F8F-8BD4-1645890749B5}"/>
    <dgm:cxn modelId="{D55B2E3F-B9A6-4287-B715-FB30ECADFF71}" type="presOf" srcId="{476DD17D-998E-4E3D-A87C-78867DF30953}" destId="{A8456D45-F7BB-470E-82EA-6E0B148D6721}" srcOrd="0" destOrd="0" presId="urn:microsoft.com/office/officeart/2005/8/layout/default"/>
    <dgm:cxn modelId="{40AA895C-1C06-47E8-B09B-CB116973FBE6}" type="presOf" srcId="{748B31EB-902C-453F-BBEA-2A57D3DE7E13}" destId="{D61DE0DB-6A9B-4E47-A805-CAE1ABF45BEA}" srcOrd="0" destOrd="0" presId="urn:microsoft.com/office/officeart/2005/8/layout/default"/>
    <dgm:cxn modelId="{E9D56346-1617-4F16-B084-F3178BB402AE}" srcId="{764321DA-47CF-47B2-A2EC-4ABE1DDFA5E2}" destId="{80C19205-27D3-4660-B9C2-A0C5567146A2}" srcOrd="5" destOrd="0" parTransId="{F6F55478-21B2-4215-A050-DDF6B9024C75}" sibTransId="{21C88431-8F0E-4634-9139-78F0E5C831AD}"/>
    <dgm:cxn modelId="{789E514F-5380-4FF5-84BF-D1E7BF24F791}" srcId="{764321DA-47CF-47B2-A2EC-4ABE1DDFA5E2}" destId="{5ED8D9CE-2C1E-46AC-ADA0-D6CA16F34D2A}" srcOrd="1" destOrd="0" parTransId="{7D25FC87-76A3-402F-81A4-8F290AF3C43A}" sibTransId="{3DA6DC4D-2AD9-4A97-ACDD-8EC124A2175A}"/>
    <dgm:cxn modelId="{855FD273-50EE-431C-83BA-06C37F33F91F}" type="presOf" srcId="{4DB87F2A-FF94-4D20-80C4-5BE09484FFCD}" destId="{4AAE2DD5-25CC-4F39-AFFF-F63F098F0D5E}" srcOrd="0" destOrd="0" presId="urn:microsoft.com/office/officeart/2005/8/layout/default"/>
    <dgm:cxn modelId="{F1C0967C-5FFF-46C8-BA99-E18ED91CD082}" srcId="{764321DA-47CF-47B2-A2EC-4ABE1DDFA5E2}" destId="{E0CB97CA-CD02-4051-AEF8-8E6A0C1AE0C0}" srcOrd="2" destOrd="0" parTransId="{98E810F9-C1C9-4B9E-BE9B-56DD6827BED6}" sibTransId="{4059EA6F-BB7B-4CFC-A4F1-71D8B0729F85}"/>
    <dgm:cxn modelId="{1682E67F-D01A-4D70-8F38-A8F01754917E}" type="presOf" srcId="{28107B13-F954-495A-8377-6A91CD0E235C}" destId="{4B0B2608-A8FC-47E1-9E21-0FDAEDF63592}" srcOrd="0" destOrd="0" presId="urn:microsoft.com/office/officeart/2005/8/layout/default"/>
    <dgm:cxn modelId="{10F8EE83-27F0-4078-AB8A-3936DE59DA1A}" type="presOf" srcId="{ACC5C067-BA64-4E8C-9213-5B8FB03BDB17}" destId="{A1CE396C-7A73-426F-916A-DF7017913B32}" srcOrd="0" destOrd="0" presId="urn:microsoft.com/office/officeart/2005/8/layout/default"/>
    <dgm:cxn modelId="{52CB8788-545C-42CE-AD2D-F61B090CB3AC}" srcId="{764321DA-47CF-47B2-A2EC-4ABE1DDFA5E2}" destId="{476DD17D-998E-4E3D-A87C-78867DF30953}" srcOrd="7" destOrd="0" parTransId="{4B7156B6-4C66-41C2-A659-2F935A82B731}" sibTransId="{D6C8DEFD-BE0F-4ACC-91AB-0D42CC10F267}"/>
    <dgm:cxn modelId="{6AD670A1-E32E-4C8F-A1C9-1F173E244270}" srcId="{764321DA-47CF-47B2-A2EC-4ABE1DDFA5E2}" destId="{748B31EB-902C-453F-BBEA-2A57D3DE7E13}" srcOrd="8" destOrd="0" parTransId="{45DA543F-91E0-4F7B-ADF3-3951BB45E4D7}" sibTransId="{76C4C693-95BA-4154-BE67-793251DE72AF}"/>
    <dgm:cxn modelId="{611949A6-F0E5-48BC-B27C-C4EBC5DDACD4}" type="presOf" srcId="{80C19205-27D3-4660-B9C2-A0C5567146A2}" destId="{18AFD2E8-EA94-48C7-ABC5-24F548FBF2D3}" srcOrd="0" destOrd="0" presId="urn:microsoft.com/office/officeart/2005/8/layout/default"/>
    <dgm:cxn modelId="{087292A9-CD10-419B-AB01-7C3E82ED589D}" type="presOf" srcId="{43726B0D-9D3A-4F02-ACC1-E7F493A83691}" destId="{94BE6553-0B38-4B82-BC8B-78415A66835B}" srcOrd="0" destOrd="0" presId="urn:microsoft.com/office/officeart/2005/8/layout/default"/>
    <dgm:cxn modelId="{2B894BAF-2B86-4A34-BE68-B756E241CD68}" srcId="{764321DA-47CF-47B2-A2EC-4ABE1DDFA5E2}" destId="{43726B0D-9D3A-4F02-ACC1-E7F493A83691}" srcOrd="3" destOrd="0" parTransId="{DD947653-3DA7-4B3B-9C31-B8A42AE0B384}" sibTransId="{3A79BA26-A725-4094-8212-6D93DE06DD16}"/>
    <dgm:cxn modelId="{703B2DCF-3B22-4F77-BF39-604898C514EB}" type="presOf" srcId="{5ED8D9CE-2C1E-46AC-ADA0-D6CA16F34D2A}" destId="{2ABB9364-FE63-47AF-844F-BD05E863329A}" srcOrd="0" destOrd="0" presId="urn:microsoft.com/office/officeart/2005/8/layout/default"/>
    <dgm:cxn modelId="{447633D2-AF38-42CC-B23A-BEBA5AFA6BAD}" srcId="{764321DA-47CF-47B2-A2EC-4ABE1DDFA5E2}" destId="{4DB87F2A-FF94-4D20-80C4-5BE09484FFCD}" srcOrd="4" destOrd="0" parTransId="{6101C193-6B02-431F-BEF8-BC8F909BE80D}" sibTransId="{F4899898-FCF0-4E9F-9D0E-8384919ADE34}"/>
    <dgm:cxn modelId="{A56F02DC-AAC2-4191-9A68-E4B2597A3144}" type="presOf" srcId="{764321DA-47CF-47B2-A2EC-4ABE1DDFA5E2}" destId="{2BBD2C5C-C806-4210-A88A-B8B16D2F4874}" srcOrd="0" destOrd="0" presId="urn:microsoft.com/office/officeart/2005/8/layout/default"/>
    <dgm:cxn modelId="{F6C32CE0-9AEF-4BC2-B2B7-837C6FECB935}" srcId="{764321DA-47CF-47B2-A2EC-4ABE1DDFA5E2}" destId="{28107B13-F954-495A-8377-6A91CD0E235C}" srcOrd="6" destOrd="0" parTransId="{F8EE0166-DC25-4C75-9C4D-7ECDB2B0A719}" sibTransId="{A1AFF680-02C6-4B09-B01C-F5F935F516CB}"/>
    <dgm:cxn modelId="{3254B832-0F09-4CAA-B3DA-FA7596B3EC7D}" type="presParOf" srcId="{2BBD2C5C-C806-4210-A88A-B8B16D2F4874}" destId="{A1CE396C-7A73-426F-916A-DF7017913B32}" srcOrd="0" destOrd="0" presId="urn:microsoft.com/office/officeart/2005/8/layout/default"/>
    <dgm:cxn modelId="{4F283AE2-1E44-4196-80E3-412DBC7B6894}" type="presParOf" srcId="{2BBD2C5C-C806-4210-A88A-B8B16D2F4874}" destId="{DC40B19F-A690-428C-9849-88BE6679B0ED}" srcOrd="1" destOrd="0" presId="urn:microsoft.com/office/officeart/2005/8/layout/default"/>
    <dgm:cxn modelId="{39825534-CB9E-4732-86D1-7E2428634CC3}" type="presParOf" srcId="{2BBD2C5C-C806-4210-A88A-B8B16D2F4874}" destId="{2ABB9364-FE63-47AF-844F-BD05E863329A}" srcOrd="2" destOrd="0" presId="urn:microsoft.com/office/officeart/2005/8/layout/default"/>
    <dgm:cxn modelId="{9AA3105F-B98A-457E-AF78-EEF9E0160F23}" type="presParOf" srcId="{2BBD2C5C-C806-4210-A88A-B8B16D2F4874}" destId="{F1D38671-CEAD-489E-8D54-A1C5F38D9F7A}" srcOrd="3" destOrd="0" presId="urn:microsoft.com/office/officeart/2005/8/layout/default"/>
    <dgm:cxn modelId="{2BB0B922-8275-41C9-98FE-8DBEC07AC042}" type="presParOf" srcId="{2BBD2C5C-C806-4210-A88A-B8B16D2F4874}" destId="{6E91C3AF-B8B7-41C1-AEC2-45689A04E8EF}" srcOrd="4" destOrd="0" presId="urn:microsoft.com/office/officeart/2005/8/layout/default"/>
    <dgm:cxn modelId="{90D856DA-6458-4323-B910-D96A88E19C5C}" type="presParOf" srcId="{2BBD2C5C-C806-4210-A88A-B8B16D2F4874}" destId="{DFF0E1E9-3D9B-4676-B820-C77C73AC00B6}" srcOrd="5" destOrd="0" presId="urn:microsoft.com/office/officeart/2005/8/layout/default"/>
    <dgm:cxn modelId="{8DBFAABD-BBA0-4DBE-B19F-8B1B24DFBEE6}" type="presParOf" srcId="{2BBD2C5C-C806-4210-A88A-B8B16D2F4874}" destId="{94BE6553-0B38-4B82-BC8B-78415A66835B}" srcOrd="6" destOrd="0" presId="urn:microsoft.com/office/officeart/2005/8/layout/default"/>
    <dgm:cxn modelId="{8B976525-CA91-4365-84C7-E4BA46BA1ED6}" type="presParOf" srcId="{2BBD2C5C-C806-4210-A88A-B8B16D2F4874}" destId="{6EF7D9E9-1639-407C-AACF-A9C49D2A3D3A}" srcOrd="7" destOrd="0" presId="urn:microsoft.com/office/officeart/2005/8/layout/default"/>
    <dgm:cxn modelId="{97F7FFFD-E77D-415F-A617-4D60F86CFD72}" type="presParOf" srcId="{2BBD2C5C-C806-4210-A88A-B8B16D2F4874}" destId="{4AAE2DD5-25CC-4F39-AFFF-F63F098F0D5E}" srcOrd="8" destOrd="0" presId="urn:microsoft.com/office/officeart/2005/8/layout/default"/>
    <dgm:cxn modelId="{95DA582C-03CB-463E-A046-EAD2E91D1803}" type="presParOf" srcId="{2BBD2C5C-C806-4210-A88A-B8B16D2F4874}" destId="{6D81FACB-32F8-4C66-A0E5-562A272F97D0}" srcOrd="9" destOrd="0" presId="urn:microsoft.com/office/officeart/2005/8/layout/default"/>
    <dgm:cxn modelId="{E8A8D530-AE97-4E9A-B647-B6EF6921452E}" type="presParOf" srcId="{2BBD2C5C-C806-4210-A88A-B8B16D2F4874}" destId="{18AFD2E8-EA94-48C7-ABC5-24F548FBF2D3}" srcOrd="10" destOrd="0" presId="urn:microsoft.com/office/officeart/2005/8/layout/default"/>
    <dgm:cxn modelId="{1EDACF20-16EF-412E-84C5-B9CD7D5778D7}" type="presParOf" srcId="{2BBD2C5C-C806-4210-A88A-B8B16D2F4874}" destId="{3F4B4B75-3C5A-441A-AC7E-5DB4EDEAFC3B}" srcOrd="11" destOrd="0" presId="urn:microsoft.com/office/officeart/2005/8/layout/default"/>
    <dgm:cxn modelId="{94C26652-8246-4752-934E-1673BD999EA3}" type="presParOf" srcId="{2BBD2C5C-C806-4210-A88A-B8B16D2F4874}" destId="{4B0B2608-A8FC-47E1-9E21-0FDAEDF63592}" srcOrd="12" destOrd="0" presId="urn:microsoft.com/office/officeart/2005/8/layout/default"/>
    <dgm:cxn modelId="{C56EFD76-0B17-42C9-9B88-DF014335084A}" type="presParOf" srcId="{2BBD2C5C-C806-4210-A88A-B8B16D2F4874}" destId="{752A6440-9C18-47CE-A9FD-1B37F2DF7418}" srcOrd="13" destOrd="0" presId="urn:microsoft.com/office/officeart/2005/8/layout/default"/>
    <dgm:cxn modelId="{9CD50CD2-A788-4766-AC5F-05AE921B69C4}" type="presParOf" srcId="{2BBD2C5C-C806-4210-A88A-B8B16D2F4874}" destId="{A8456D45-F7BB-470E-82EA-6E0B148D6721}" srcOrd="14" destOrd="0" presId="urn:microsoft.com/office/officeart/2005/8/layout/default"/>
    <dgm:cxn modelId="{D040A338-2FCA-4AC2-AD53-9CF69FE2F6AE}" type="presParOf" srcId="{2BBD2C5C-C806-4210-A88A-B8B16D2F4874}" destId="{2DE470D1-A2F8-460A-8C13-3EF96C42B7E2}" srcOrd="15" destOrd="0" presId="urn:microsoft.com/office/officeart/2005/8/layout/default"/>
    <dgm:cxn modelId="{BA403688-0562-41A1-82BD-DC5D79ABDC35}" type="presParOf" srcId="{2BBD2C5C-C806-4210-A88A-B8B16D2F4874}" destId="{D61DE0DB-6A9B-4E47-A805-CAE1ABF45BEA}"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172FE-F91C-4A7A-A787-9964086F3147}">
      <dsp:nvSpPr>
        <dsp:cNvPr id="0" name=""/>
        <dsp:cNvSpPr/>
      </dsp:nvSpPr>
      <dsp:spPr>
        <a:xfrm>
          <a:off x="1723331" y="98734"/>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F7760-2FE6-437F-A145-17969A9CB29C}">
      <dsp:nvSpPr>
        <dsp:cNvPr id="0" name=""/>
        <dsp:cNvSpPr/>
      </dsp:nvSpPr>
      <dsp:spPr>
        <a:xfrm>
          <a:off x="2191331" y="56673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687E83-51AB-420B-8A6B-62D024B33ABF}">
      <dsp:nvSpPr>
        <dsp:cNvPr id="0" name=""/>
        <dsp:cNvSpPr/>
      </dsp:nvSpPr>
      <dsp:spPr>
        <a:xfrm>
          <a:off x="1021331" y="297873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AU" sz="2300" b="0" i="0" kern="1200"/>
            <a:t>TRAINER Introductions</a:t>
          </a:r>
          <a:endParaRPr lang="en-US" sz="2300" kern="1200"/>
        </a:p>
      </dsp:txBody>
      <dsp:txXfrm>
        <a:off x="1021331" y="2978735"/>
        <a:ext cx="3600000" cy="720000"/>
      </dsp:txXfrm>
    </dsp:sp>
    <dsp:sp modelId="{88ADD4A5-2B6E-43CC-ABFD-414181F45BC2}">
      <dsp:nvSpPr>
        <dsp:cNvPr id="0" name=""/>
        <dsp:cNvSpPr/>
      </dsp:nvSpPr>
      <dsp:spPr>
        <a:xfrm>
          <a:off x="5953331" y="98734"/>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4DFF7-CC58-4AB5-B037-13554FC6BBD9}">
      <dsp:nvSpPr>
        <dsp:cNvPr id="0" name=""/>
        <dsp:cNvSpPr/>
      </dsp:nvSpPr>
      <dsp:spPr>
        <a:xfrm>
          <a:off x="6421331" y="56673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E5F98B-8D82-4445-8C4D-BCB455180C24}">
      <dsp:nvSpPr>
        <dsp:cNvPr id="0" name=""/>
        <dsp:cNvSpPr/>
      </dsp:nvSpPr>
      <dsp:spPr>
        <a:xfrm>
          <a:off x="5251331" y="297873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AU" sz="2300" b="0" i="0" kern="1200"/>
            <a:t>Participant Introductions</a:t>
          </a:r>
          <a:endParaRPr lang="en-US" sz="2300" kern="1200"/>
        </a:p>
      </dsp:txBody>
      <dsp:txXfrm>
        <a:off x="5251331" y="2978735"/>
        <a:ext cx="360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DA10B-E085-47FB-82D1-B8488B5A4935}">
      <dsp:nvSpPr>
        <dsp:cNvPr id="0" name=""/>
        <dsp:cNvSpPr/>
      </dsp:nvSpPr>
      <dsp:spPr>
        <a:xfrm>
          <a:off x="2173403" y="2981"/>
          <a:ext cx="8693612" cy="81594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680" tIns="263783" rIns="168680" bIns="263783" numCol="1" spcCol="1270" anchor="ctr" anchorCtr="0">
          <a:noAutofit/>
        </a:bodyPr>
        <a:lstStyle/>
        <a:p>
          <a:pPr marL="0" lvl="0" indent="0" algn="l" defTabSz="622300">
            <a:lnSpc>
              <a:spcPct val="90000"/>
            </a:lnSpc>
            <a:spcBef>
              <a:spcPct val="0"/>
            </a:spcBef>
            <a:spcAft>
              <a:spcPct val="35000"/>
            </a:spcAft>
            <a:buNone/>
          </a:pPr>
          <a:r>
            <a:rPr lang="en-AU" sz="1400" kern="1200" dirty="0"/>
            <a:t>- Be patient and respectful while interacting with customers</a:t>
          </a:r>
        </a:p>
        <a:p>
          <a:pPr marL="0" lvl="0" indent="0" algn="l" defTabSz="622300">
            <a:lnSpc>
              <a:spcPct val="90000"/>
            </a:lnSpc>
            <a:spcBef>
              <a:spcPct val="0"/>
            </a:spcBef>
            <a:spcAft>
              <a:spcPct val="35000"/>
            </a:spcAft>
            <a:buNone/>
          </a:pPr>
          <a:r>
            <a:rPr lang="en-AU" sz="1400" kern="1200" dirty="0"/>
            <a:t>- Use clear language and speak directly to the passenger</a:t>
          </a:r>
        </a:p>
        <a:p>
          <a:pPr marL="0" lvl="0" indent="0" algn="l" defTabSz="622300">
            <a:lnSpc>
              <a:spcPct val="90000"/>
            </a:lnSpc>
            <a:spcBef>
              <a:spcPct val="0"/>
            </a:spcBef>
            <a:spcAft>
              <a:spcPct val="35000"/>
            </a:spcAft>
            <a:buNone/>
          </a:pPr>
          <a:r>
            <a:rPr lang="en-AU" sz="1400" kern="1200" dirty="0"/>
            <a:t>- Consider all forms of communication styles </a:t>
          </a:r>
        </a:p>
      </dsp:txBody>
      <dsp:txXfrm>
        <a:off x="2173403" y="2981"/>
        <a:ext cx="8693612" cy="815941"/>
      </dsp:txXfrm>
    </dsp:sp>
    <dsp:sp modelId="{86FF0E71-4757-4484-871E-AD3D6BDCF40A}">
      <dsp:nvSpPr>
        <dsp:cNvPr id="0" name=""/>
        <dsp:cNvSpPr/>
      </dsp:nvSpPr>
      <dsp:spPr>
        <a:xfrm>
          <a:off x="0" y="6112"/>
          <a:ext cx="2173403" cy="80967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009" tIns="102582" rIns="115009" bIns="102582" numCol="1" spcCol="1270" anchor="ctr" anchorCtr="0">
          <a:noAutofit/>
        </a:bodyPr>
        <a:lstStyle/>
        <a:p>
          <a:pPr marL="0" lvl="0" indent="0" algn="ctr" defTabSz="977900">
            <a:lnSpc>
              <a:spcPct val="90000"/>
            </a:lnSpc>
            <a:spcBef>
              <a:spcPct val="0"/>
            </a:spcBef>
            <a:spcAft>
              <a:spcPct val="35000"/>
            </a:spcAft>
            <a:buNone/>
          </a:pPr>
          <a:r>
            <a:rPr lang="en-AU" sz="2200" b="1" kern="1200" dirty="0"/>
            <a:t>Communication</a:t>
          </a:r>
        </a:p>
      </dsp:txBody>
      <dsp:txXfrm>
        <a:off x="0" y="6112"/>
        <a:ext cx="2173403" cy="809678"/>
      </dsp:txXfrm>
    </dsp:sp>
    <dsp:sp modelId="{BFF8CA9A-1894-4A84-BEB4-724E135A3C93}">
      <dsp:nvSpPr>
        <dsp:cNvPr id="0" name=""/>
        <dsp:cNvSpPr/>
      </dsp:nvSpPr>
      <dsp:spPr>
        <a:xfrm>
          <a:off x="2171280" y="881233"/>
          <a:ext cx="8685122" cy="158044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16" tIns="263783" rIns="168516" bIns="263783" numCol="1" spcCol="1270" anchor="ctr" anchorCtr="0">
          <a:noAutofit/>
        </a:bodyPr>
        <a:lstStyle/>
        <a:p>
          <a:pPr marL="88900" lvl="0" indent="-88900" algn="l" defTabSz="622300">
            <a:lnSpc>
              <a:spcPct val="90000"/>
            </a:lnSpc>
            <a:spcBef>
              <a:spcPct val="0"/>
            </a:spcBef>
            <a:spcAft>
              <a:spcPct val="35000"/>
            </a:spcAft>
            <a:buFont typeface="Arial" panose="020B0604020202020204" pitchFamily="34" charset="0"/>
            <a:buNone/>
          </a:pPr>
          <a:r>
            <a:rPr lang="en-US" sz="1400" kern="1200" dirty="0">
              <a:solidFill>
                <a:prstClr val="black">
                  <a:hueOff val="0"/>
                  <a:satOff val="0"/>
                  <a:lumOff val="0"/>
                  <a:alphaOff val="0"/>
                </a:prstClr>
              </a:solidFill>
              <a:latin typeface="Corbel" panose="020B0503020204020204"/>
              <a:ea typeface="+mn-ea"/>
              <a:cs typeface="+mn-cs"/>
            </a:rPr>
            <a:t>- Ensure you can use the vehicles accessibility features such as ramps, mobility aids or lifts for passengers using   wheelchairs</a:t>
          </a:r>
        </a:p>
        <a:p>
          <a:pPr marL="0" lvl="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 Assist passengers with boarding and disembarking, offering support as needed</a:t>
          </a:r>
        </a:p>
        <a:p>
          <a:pPr marL="88900" lvl="0" indent="-8890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Be mindful of leaving sufficient space for passengers with mobility aids and avoid blocking wheelchair ramps and designated areas</a:t>
          </a:r>
        </a:p>
        <a:p>
          <a:pPr marL="0" lvl="0" algn="l"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orbel" panose="020B0503020204020204"/>
              <a:ea typeface="+mn-ea"/>
              <a:cs typeface="+mn-cs"/>
            </a:rPr>
            <a:t>- Assist by helping with seatbelts and closing doors</a:t>
          </a:r>
        </a:p>
      </dsp:txBody>
      <dsp:txXfrm>
        <a:off x="2171280" y="881233"/>
        <a:ext cx="8685122" cy="1580444"/>
      </dsp:txXfrm>
    </dsp:sp>
    <dsp:sp modelId="{34F907F1-D824-4B13-9FC1-C26BA13456C7}">
      <dsp:nvSpPr>
        <dsp:cNvPr id="0" name=""/>
        <dsp:cNvSpPr/>
      </dsp:nvSpPr>
      <dsp:spPr>
        <a:xfrm>
          <a:off x="0" y="883320"/>
          <a:ext cx="2171280" cy="157626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97" tIns="102582" rIns="114897" bIns="102582" numCol="1" spcCol="1270" anchor="ctr" anchorCtr="0">
          <a:noAutofit/>
        </a:bodyPr>
        <a:lstStyle/>
        <a:p>
          <a:pPr marL="0" lvl="0" indent="0" algn="ctr" defTabSz="977900">
            <a:lnSpc>
              <a:spcPct val="90000"/>
            </a:lnSpc>
            <a:spcBef>
              <a:spcPct val="0"/>
            </a:spcBef>
            <a:spcAft>
              <a:spcPct val="35000"/>
            </a:spcAft>
            <a:buNone/>
          </a:pPr>
          <a:r>
            <a:rPr lang="en-AU" sz="2200" b="1" kern="1200" dirty="0"/>
            <a:t>Physical Accessibility</a:t>
          </a:r>
        </a:p>
      </dsp:txBody>
      <dsp:txXfrm>
        <a:off x="0" y="883320"/>
        <a:ext cx="2171280" cy="1576269"/>
      </dsp:txXfrm>
    </dsp:sp>
    <dsp:sp modelId="{80A81A13-A4D3-429E-A5CD-0023C56A2859}">
      <dsp:nvSpPr>
        <dsp:cNvPr id="0" name=""/>
        <dsp:cNvSpPr/>
      </dsp:nvSpPr>
      <dsp:spPr>
        <a:xfrm>
          <a:off x="2173403" y="2523988"/>
          <a:ext cx="8693612" cy="1038515"/>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680" tIns="263783" rIns="168680" bIns="263783" numCol="1" spcCol="1270" anchor="ctr" anchorCtr="0">
          <a:noAutofit/>
        </a:bodyPr>
        <a:lstStyle/>
        <a:p>
          <a:pPr marL="88900" lvl="0" indent="-88900" algn="l" defTabSz="622300">
            <a:lnSpc>
              <a:spcPct val="90000"/>
            </a:lnSpc>
            <a:spcBef>
              <a:spcPct val="0"/>
            </a:spcBef>
            <a:spcAft>
              <a:spcPct val="35000"/>
            </a:spcAft>
            <a:buNone/>
          </a:pPr>
          <a:r>
            <a:rPr lang="en-US" sz="1400" kern="1200" dirty="0"/>
            <a:t>- Treat passengers with disabilities as individuals with dignity and respect, acknowledging their ability rather than focusing on limitations</a:t>
          </a:r>
        </a:p>
        <a:p>
          <a:pPr marL="0" lvl="0" algn="l" defTabSz="622300">
            <a:lnSpc>
              <a:spcPct val="90000"/>
            </a:lnSpc>
            <a:spcBef>
              <a:spcPct val="0"/>
            </a:spcBef>
            <a:spcAft>
              <a:spcPct val="35000"/>
            </a:spcAft>
            <a:buNone/>
          </a:pPr>
          <a:r>
            <a:rPr lang="en-US" sz="1400" kern="1200" dirty="0"/>
            <a:t>- Be aware of the emotional and physical challenges they may face, and display empathy and understanding</a:t>
          </a:r>
        </a:p>
        <a:p>
          <a:pPr marL="0" lvl="0" algn="l" defTabSz="622300">
            <a:lnSpc>
              <a:spcPct val="90000"/>
            </a:lnSpc>
            <a:spcBef>
              <a:spcPct val="0"/>
            </a:spcBef>
            <a:spcAft>
              <a:spcPct val="35000"/>
            </a:spcAft>
            <a:buNone/>
          </a:pPr>
          <a:r>
            <a:rPr lang="en-US" sz="1400" kern="1200" dirty="0"/>
            <a:t>- Avoid making assumptions about a person’s abilities or needs based on their disability</a:t>
          </a:r>
          <a:endParaRPr lang="en-AU" sz="1400" kern="1200" dirty="0"/>
        </a:p>
      </dsp:txBody>
      <dsp:txXfrm>
        <a:off x="2173403" y="2523988"/>
        <a:ext cx="8693612" cy="1038515"/>
      </dsp:txXfrm>
    </dsp:sp>
    <dsp:sp modelId="{81DEB325-33F0-4F88-81A1-19E8DA4E3A9E}">
      <dsp:nvSpPr>
        <dsp:cNvPr id="0" name=""/>
        <dsp:cNvSpPr/>
      </dsp:nvSpPr>
      <dsp:spPr>
        <a:xfrm>
          <a:off x="0" y="2523988"/>
          <a:ext cx="2173403" cy="1038515"/>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009" tIns="102582" rIns="115009" bIns="102582" numCol="1" spcCol="1270" anchor="ctr" anchorCtr="0">
          <a:noAutofit/>
        </a:bodyPr>
        <a:lstStyle/>
        <a:p>
          <a:pPr marL="0" lvl="0" indent="0" algn="ctr" defTabSz="977900">
            <a:lnSpc>
              <a:spcPct val="90000"/>
            </a:lnSpc>
            <a:spcBef>
              <a:spcPct val="0"/>
            </a:spcBef>
            <a:spcAft>
              <a:spcPct val="35000"/>
            </a:spcAft>
            <a:buNone/>
          </a:pPr>
          <a:r>
            <a:rPr lang="en-US" sz="2200" b="1" kern="1200" dirty="0"/>
            <a:t>Sensitivity &amp; Empathy</a:t>
          </a:r>
          <a:endParaRPr lang="en-AU" sz="2200" b="1" kern="1200" dirty="0"/>
        </a:p>
      </dsp:txBody>
      <dsp:txXfrm>
        <a:off x="0" y="2523988"/>
        <a:ext cx="2173403" cy="1038515"/>
      </dsp:txXfrm>
    </dsp:sp>
    <dsp:sp modelId="{B6E5979B-CF4E-4A2F-B41F-B44F882851A7}">
      <dsp:nvSpPr>
        <dsp:cNvPr id="0" name=""/>
        <dsp:cNvSpPr/>
      </dsp:nvSpPr>
      <dsp:spPr>
        <a:xfrm>
          <a:off x="2181893" y="3624815"/>
          <a:ext cx="8685122" cy="149104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516" tIns="263783" rIns="168516" bIns="263783" numCol="1" spcCol="1270" anchor="ctr" anchorCtr="0">
          <a:noAutofit/>
        </a:bodyPr>
        <a:lstStyle/>
        <a:p>
          <a:pPr marL="0" lvl="0" algn="l" defTabSz="622300">
            <a:lnSpc>
              <a:spcPct val="90000"/>
            </a:lnSpc>
            <a:spcBef>
              <a:spcPct val="0"/>
            </a:spcBef>
            <a:spcAft>
              <a:spcPct val="35000"/>
            </a:spcAft>
            <a:buNone/>
          </a:pPr>
          <a:r>
            <a:rPr lang="en-US" sz="1400" kern="1200" dirty="0"/>
            <a:t>- Offer assistance, but always ask before providing help. Respect the passenger’s autonomy and independence</a:t>
          </a:r>
        </a:p>
        <a:p>
          <a:pPr marL="0" lvl="0" algn="l" defTabSz="622300">
            <a:lnSpc>
              <a:spcPct val="90000"/>
            </a:lnSpc>
            <a:spcBef>
              <a:spcPct val="0"/>
            </a:spcBef>
            <a:spcAft>
              <a:spcPct val="35000"/>
            </a:spcAft>
            <a:buNone/>
          </a:pPr>
          <a:r>
            <a:rPr lang="en-US" sz="1400" kern="1200" dirty="0"/>
            <a:t>- Be prepared to help secure mobility aids or adjust seatbelts if requested</a:t>
          </a:r>
        </a:p>
        <a:p>
          <a:pPr marL="88900" lvl="0" indent="-88900" algn="l" defTabSz="622300">
            <a:lnSpc>
              <a:spcPct val="90000"/>
            </a:lnSpc>
            <a:spcBef>
              <a:spcPct val="0"/>
            </a:spcBef>
            <a:spcAft>
              <a:spcPct val="35000"/>
            </a:spcAft>
            <a:buNone/>
          </a:pPr>
          <a:r>
            <a:rPr lang="en-US" sz="1400" kern="1200" dirty="0"/>
            <a:t>- </a:t>
          </a:r>
          <a:r>
            <a:rPr lang="en-US" sz="1400" kern="1200" dirty="0" err="1"/>
            <a:t>Familiarise</a:t>
          </a:r>
          <a:r>
            <a:rPr lang="en-US" sz="1400" kern="1200" dirty="0"/>
            <a:t> yourself with local accessibility resources, such as accessible venues or </a:t>
          </a:r>
          <a:r>
            <a:rPr lang="en-US" sz="1400" kern="1200" dirty="0" err="1"/>
            <a:t>organisations</a:t>
          </a:r>
          <a:r>
            <a:rPr lang="en-US" sz="1400" kern="1200" dirty="0"/>
            <a:t> that provide support to people with disabilities</a:t>
          </a:r>
        </a:p>
        <a:p>
          <a:pPr marL="0" lvl="0" algn="l" defTabSz="622300">
            <a:lnSpc>
              <a:spcPct val="90000"/>
            </a:lnSpc>
            <a:spcBef>
              <a:spcPct val="0"/>
            </a:spcBef>
            <a:spcAft>
              <a:spcPct val="35000"/>
            </a:spcAft>
            <a:buNone/>
          </a:pPr>
          <a:r>
            <a:rPr lang="en-US" sz="1400" kern="1200" dirty="0"/>
            <a:t>- Accommodate and welcome assistant animals</a:t>
          </a:r>
          <a:endParaRPr lang="en-AU" sz="1400" kern="1200" dirty="0"/>
        </a:p>
      </dsp:txBody>
      <dsp:txXfrm>
        <a:off x="2181893" y="3624815"/>
        <a:ext cx="8685122" cy="1491049"/>
      </dsp:txXfrm>
    </dsp:sp>
    <dsp:sp modelId="{735544C2-2AAA-4FE3-B45B-E0B70B447AC6}">
      <dsp:nvSpPr>
        <dsp:cNvPr id="0" name=""/>
        <dsp:cNvSpPr/>
      </dsp:nvSpPr>
      <dsp:spPr>
        <a:xfrm>
          <a:off x="0" y="3630548"/>
          <a:ext cx="2171280" cy="147958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97" tIns="102582" rIns="114897" bIns="102582" numCol="1" spcCol="1270" anchor="ctr" anchorCtr="0">
          <a:noAutofit/>
        </a:bodyPr>
        <a:lstStyle/>
        <a:p>
          <a:pPr marL="0" lvl="0" indent="0" algn="ctr" defTabSz="977900">
            <a:lnSpc>
              <a:spcPct val="90000"/>
            </a:lnSpc>
            <a:spcBef>
              <a:spcPct val="0"/>
            </a:spcBef>
            <a:spcAft>
              <a:spcPct val="35000"/>
            </a:spcAft>
            <a:buNone/>
          </a:pPr>
          <a:r>
            <a:rPr lang="en-US" sz="2200" b="1" kern="1200" dirty="0"/>
            <a:t>Assistance &amp; Support</a:t>
          </a:r>
          <a:endParaRPr lang="en-AU" sz="2200" b="1" kern="1200" dirty="0"/>
        </a:p>
      </dsp:txBody>
      <dsp:txXfrm>
        <a:off x="0" y="3630548"/>
        <a:ext cx="2171280" cy="14795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F9731-8006-4443-8403-E7EE29C604BC}">
      <dsp:nvSpPr>
        <dsp:cNvPr id="0" name=""/>
        <dsp:cNvSpPr/>
      </dsp:nvSpPr>
      <dsp:spPr>
        <a:xfrm>
          <a:off x="0" y="34514"/>
          <a:ext cx="7203719" cy="2199600"/>
        </a:xfrm>
        <a:prstGeom prst="roundRect">
          <a:avLst/>
        </a:prstGeom>
        <a:solidFill>
          <a:schemeClr val="accent2">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265113" lvl="0" indent="-265113" algn="ctr" defTabSz="1778000">
            <a:lnSpc>
              <a:spcPct val="90000"/>
            </a:lnSpc>
            <a:spcBef>
              <a:spcPct val="0"/>
            </a:spcBef>
            <a:spcAft>
              <a:spcPct val="35000"/>
            </a:spcAft>
            <a:buNone/>
          </a:pPr>
          <a:r>
            <a:rPr lang="en-US" sz="4000" kern="1200"/>
            <a:t>Does not always mean that you’re wrong and the other person is right</a:t>
          </a:r>
          <a:endParaRPr lang="en-AU" sz="4000" kern="1200"/>
        </a:p>
      </dsp:txBody>
      <dsp:txXfrm>
        <a:off x="107376" y="141890"/>
        <a:ext cx="6988967" cy="1984848"/>
      </dsp:txXfrm>
    </dsp:sp>
    <dsp:sp modelId="{DA239C34-7A6A-407C-ABBC-4404455065F6}">
      <dsp:nvSpPr>
        <dsp:cNvPr id="0" name=""/>
        <dsp:cNvSpPr/>
      </dsp:nvSpPr>
      <dsp:spPr>
        <a:xfrm>
          <a:off x="0" y="2349314"/>
          <a:ext cx="7203719" cy="2199600"/>
        </a:xfrm>
        <a:prstGeom prst="roundRect">
          <a:avLst/>
        </a:prstGeom>
        <a:solidFill>
          <a:schemeClr val="accent3">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84138" lvl="0" indent="0" algn="ctr" defTabSz="1778000">
            <a:lnSpc>
              <a:spcPct val="90000"/>
            </a:lnSpc>
            <a:spcBef>
              <a:spcPct val="0"/>
            </a:spcBef>
            <a:spcAft>
              <a:spcPct val="35000"/>
            </a:spcAft>
            <a:buNone/>
          </a:pPr>
          <a:r>
            <a:rPr lang="en-US" sz="4000" kern="1200"/>
            <a:t>It means that you value the customer experience more than your ego</a:t>
          </a:r>
          <a:endParaRPr lang="en-AU" sz="4000" kern="1200"/>
        </a:p>
      </dsp:txBody>
      <dsp:txXfrm>
        <a:off x="107376" y="2456690"/>
        <a:ext cx="6988967" cy="19848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7E5B2-A54A-4CC1-969D-4903DE5E6192}">
      <dsp:nvSpPr>
        <dsp:cNvPr id="0" name=""/>
        <dsp:cNvSpPr/>
      </dsp:nvSpPr>
      <dsp:spPr>
        <a:xfrm>
          <a:off x="0" y="2966"/>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CC698-73A7-49D2-B867-89611377B330}">
      <dsp:nvSpPr>
        <dsp:cNvPr id="0" name=""/>
        <dsp:cNvSpPr/>
      </dsp:nvSpPr>
      <dsp:spPr>
        <a:xfrm>
          <a:off x="191156" y="145149"/>
          <a:ext cx="347557" cy="347557"/>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5000" b="-5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8C7B1D-7B24-4B57-90AB-ED7589214D44}">
      <dsp:nvSpPr>
        <dsp:cNvPr id="0" name=""/>
        <dsp:cNvSpPr/>
      </dsp:nvSpPr>
      <dsp:spPr>
        <a:xfrm>
          <a:off x="729870" y="2966"/>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a:ea typeface="+mn-ea"/>
              <a:cs typeface="+mn-cs"/>
            </a:rPr>
            <a:t>The</a:t>
          </a:r>
          <a:r>
            <a:rPr lang="en-AU" sz="1900" b="1" kern="1200">
              <a:latin typeface="Franklin Gothic Medium"/>
            </a:rPr>
            <a:t> </a:t>
          </a:r>
          <a:r>
            <a:rPr lang="en-AU" sz="1900" b="1" kern="1200">
              <a:latin typeface="Montserrat"/>
              <a:ea typeface="+mn-ea"/>
              <a:cs typeface="+mn-cs"/>
            </a:rPr>
            <a:t>Tasmanian</a:t>
          </a:r>
          <a:r>
            <a:rPr lang="en-AU" sz="1900" b="1" kern="1200">
              <a:latin typeface="Franklin Gothic Medium"/>
            </a:rPr>
            <a:t> </a:t>
          </a:r>
          <a:r>
            <a:rPr lang="en-AU" sz="1900" b="1" kern="1200">
              <a:latin typeface="Montserrat"/>
              <a:ea typeface="+mn-ea"/>
              <a:cs typeface="+mn-cs"/>
            </a:rPr>
            <a:t>Visitor</a:t>
          </a:r>
          <a:r>
            <a:rPr lang="en-AU" sz="1900" b="1" kern="1200">
              <a:latin typeface="Franklin Gothic Medium"/>
            </a:rPr>
            <a:t> </a:t>
          </a:r>
          <a:r>
            <a:rPr lang="en-AU" sz="1900" b="1" kern="1200">
              <a:latin typeface="Montserrat"/>
              <a:ea typeface="+mn-ea"/>
              <a:cs typeface="+mn-cs"/>
            </a:rPr>
            <a:t>Experience</a:t>
          </a:r>
        </a:p>
      </dsp:txBody>
      <dsp:txXfrm>
        <a:off x="729870" y="2966"/>
        <a:ext cx="9142792" cy="631922"/>
      </dsp:txXfrm>
    </dsp:sp>
    <dsp:sp modelId="{EF8AA9B2-F807-447D-B843-B479793DD11C}">
      <dsp:nvSpPr>
        <dsp:cNvPr id="0" name=""/>
        <dsp:cNvSpPr/>
      </dsp:nvSpPr>
      <dsp:spPr>
        <a:xfrm>
          <a:off x="0" y="784212"/>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6A727-2E18-456F-A0D6-D0C7ECA3FAD2}">
      <dsp:nvSpPr>
        <dsp:cNvPr id="0" name=""/>
        <dsp:cNvSpPr/>
      </dsp:nvSpPr>
      <dsp:spPr>
        <a:xfrm>
          <a:off x="191156" y="935052"/>
          <a:ext cx="347557" cy="34755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199862-8B11-42E1-A1CD-91A7D15B13D9}">
      <dsp:nvSpPr>
        <dsp:cNvPr id="0" name=""/>
        <dsp:cNvSpPr/>
      </dsp:nvSpPr>
      <dsp:spPr>
        <a:xfrm>
          <a:off x="729870" y="792870"/>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a:ea typeface="+mn-ea"/>
              <a:cs typeface="+mn-cs"/>
            </a:rPr>
            <a:t>Delivering a Great Customer Experience</a:t>
          </a:r>
        </a:p>
      </dsp:txBody>
      <dsp:txXfrm>
        <a:off x="729870" y="792870"/>
        <a:ext cx="9142792" cy="631922"/>
      </dsp:txXfrm>
    </dsp:sp>
    <dsp:sp modelId="{B098F7B4-2701-42DC-B896-F494151C49E8}">
      <dsp:nvSpPr>
        <dsp:cNvPr id="0" name=""/>
        <dsp:cNvSpPr/>
      </dsp:nvSpPr>
      <dsp:spPr>
        <a:xfrm>
          <a:off x="0" y="1595898"/>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3CC7D-F58B-4DD6-AACC-A8493583A78D}">
      <dsp:nvSpPr>
        <dsp:cNvPr id="0" name=""/>
        <dsp:cNvSpPr/>
      </dsp:nvSpPr>
      <dsp:spPr>
        <a:xfrm>
          <a:off x="191156" y="1724956"/>
          <a:ext cx="347557" cy="34755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FBCB3-89C9-474D-AFFA-D112AD3BE8B4}">
      <dsp:nvSpPr>
        <dsp:cNvPr id="0" name=""/>
        <dsp:cNvSpPr/>
      </dsp:nvSpPr>
      <dsp:spPr>
        <a:xfrm>
          <a:off x="729870" y="1582773"/>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panose="02000505000000020004" pitchFamily="2" charset="0"/>
            </a:rPr>
            <a:t>Professional Standards &amp; Personal Attributes</a:t>
          </a:r>
        </a:p>
      </dsp:txBody>
      <dsp:txXfrm>
        <a:off x="729870" y="1582773"/>
        <a:ext cx="9142792" cy="631922"/>
      </dsp:txXfrm>
    </dsp:sp>
    <dsp:sp modelId="{1BC7B803-56AB-4AB5-AD6E-57BDFF93479C}">
      <dsp:nvSpPr>
        <dsp:cNvPr id="0" name=""/>
        <dsp:cNvSpPr/>
      </dsp:nvSpPr>
      <dsp:spPr>
        <a:xfrm>
          <a:off x="0" y="2372677"/>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5C909-CB89-4F26-A559-F37205824C8E}">
      <dsp:nvSpPr>
        <dsp:cNvPr id="0" name=""/>
        <dsp:cNvSpPr/>
      </dsp:nvSpPr>
      <dsp:spPr>
        <a:xfrm>
          <a:off x="134899" y="2442171"/>
          <a:ext cx="460072" cy="49293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F79494-7D48-46BF-B8DA-0D4A36E618D5}">
      <dsp:nvSpPr>
        <dsp:cNvPr id="0" name=""/>
        <dsp:cNvSpPr/>
      </dsp:nvSpPr>
      <dsp:spPr>
        <a:xfrm>
          <a:off x="729870" y="2372677"/>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US" sz="1900" b="1" kern="1200">
              <a:latin typeface="Montserrat" panose="02000505000000020004" pitchFamily="2" charset="0"/>
            </a:rPr>
            <a:t>Customer Feedback</a:t>
          </a:r>
          <a:endParaRPr lang="en-AU" sz="1900" b="1" kern="1200">
            <a:latin typeface="Montserrat" panose="02000505000000020004" pitchFamily="2" charset="0"/>
          </a:endParaRPr>
        </a:p>
      </dsp:txBody>
      <dsp:txXfrm>
        <a:off x="729870" y="2372677"/>
        <a:ext cx="9142792" cy="631922"/>
      </dsp:txXfrm>
    </dsp:sp>
    <dsp:sp modelId="{A83E0597-FAA8-4D48-9AE6-245D80DE43DC}">
      <dsp:nvSpPr>
        <dsp:cNvPr id="0" name=""/>
        <dsp:cNvSpPr/>
      </dsp:nvSpPr>
      <dsp:spPr>
        <a:xfrm>
          <a:off x="0" y="3162580"/>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F32AB-D3D0-429A-BEB1-C2EEAA0382CD}">
      <dsp:nvSpPr>
        <dsp:cNvPr id="0" name=""/>
        <dsp:cNvSpPr/>
      </dsp:nvSpPr>
      <dsp:spPr>
        <a:xfrm>
          <a:off x="191156" y="3304763"/>
          <a:ext cx="347557" cy="34755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A1F6F4-2A5A-4355-BC90-9548CD43036E}">
      <dsp:nvSpPr>
        <dsp:cNvPr id="0" name=""/>
        <dsp:cNvSpPr/>
      </dsp:nvSpPr>
      <dsp:spPr>
        <a:xfrm>
          <a:off x="729870" y="3162580"/>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US" sz="1900" b="1" kern="1200">
              <a:latin typeface="Montserrat" panose="00000500000000000000" pitchFamily="2" charset="0"/>
            </a:rPr>
            <a:t>Knowledge &amp; Learning</a:t>
          </a:r>
          <a:endParaRPr lang="en-AU" sz="1900" b="1" kern="1200">
            <a:latin typeface="Montserrat" panose="00000500000000000000" pitchFamily="2" charset="0"/>
          </a:endParaRPr>
        </a:p>
      </dsp:txBody>
      <dsp:txXfrm>
        <a:off x="729870" y="3162580"/>
        <a:ext cx="9142792" cy="631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172FE-F91C-4A7A-A787-9964086F3147}">
      <dsp:nvSpPr>
        <dsp:cNvPr id="0" name=""/>
        <dsp:cNvSpPr/>
      </dsp:nvSpPr>
      <dsp:spPr>
        <a:xfrm>
          <a:off x="339344" y="859867"/>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F7760-2FE6-437F-A145-17969A9CB29C}">
      <dsp:nvSpPr>
        <dsp:cNvPr id="0" name=""/>
        <dsp:cNvSpPr/>
      </dsp:nvSpPr>
      <dsp:spPr>
        <a:xfrm>
          <a:off x="564432" y="1084955"/>
          <a:ext cx="606005" cy="606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687E83-51AB-420B-8A6B-62D024B33ABF}">
      <dsp:nvSpPr>
        <dsp:cNvPr id="0" name=""/>
        <dsp:cNvSpPr/>
      </dsp:nvSpPr>
      <dsp:spPr>
        <a:xfrm>
          <a:off x="1712" y="2245024"/>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Emergency assembly point</a:t>
          </a:r>
        </a:p>
      </dsp:txBody>
      <dsp:txXfrm>
        <a:off x="1712" y="2245024"/>
        <a:ext cx="1731445" cy="692578"/>
      </dsp:txXfrm>
    </dsp:sp>
    <dsp:sp modelId="{88ADD4A5-2B6E-43CC-ABFD-414181F45BC2}">
      <dsp:nvSpPr>
        <dsp:cNvPr id="0" name=""/>
        <dsp:cNvSpPr/>
      </dsp:nvSpPr>
      <dsp:spPr>
        <a:xfrm>
          <a:off x="2373792" y="859867"/>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4DFF7-CC58-4AB5-B037-13554FC6BBD9}">
      <dsp:nvSpPr>
        <dsp:cNvPr id="0" name=""/>
        <dsp:cNvSpPr/>
      </dsp:nvSpPr>
      <dsp:spPr>
        <a:xfrm>
          <a:off x="2598880" y="1084955"/>
          <a:ext cx="606005" cy="606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E5F98B-8D82-4445-8C4D-BCB455180C24}">
      <dsp:nvSpPr>
        <dsp:cNvPr id="0" name=""/>
        <dsp:cNvSpPr/>
      </dsp:nvSpPr>
      <dsp:spPr>
        <a:xfrm>
          <a:off x="2036160" y="2245024"/>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Breaks</a:t>
          </a:r>
        </a:p>
      </dsp:txBody>
      <dsp:txXfrm>
        <a:off x="2036160" y="2245024"/>
        <a:ext cx="1731445" cy="692578"/>
      </dsp:txXfrm>
    </dsp:sp>
    <dsp:sp modelId="{B8A26E59-B2D4-4DD5-B045-7397CEF427F7}">
      <dsp:nvSpPr>
        <dsp:cNvPr id="0" name=""/>
        <dsp:cNvSpPr/>
      </dsp:nvSpPr>
      <dsp:spPr>
        <a:xfrm>
          <a:off x="4408240" y="859867"/>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E6682E-EC35-49E0-9677-F0CDD54094CD}">
      <dsp:nvSpPr>
        <dsp:cNvPr id="0" name=""/>
        <dsp:cNvSpPr/>
      </dsp:nvSpPr>
      <dsp:spPr>
        <a:xfrm>
          <a:off x="4633328" y="1084955"/>
          <a:ext cx="606005" cy="606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277627-12A2-41AE-A75B-D2072BE36B83}">
      <dsp:nvSpPr>
        <dsp:cNvPr id="0" name=""/>
        <dsp:cNvSpPr/>
      </dsp:nvSpPr>
      <dsp:spPr>
        <a:xfrm>
          <a:off x="4070608" y="2245024"/>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Mobile Phones</a:t>
          </a:r>
        </a:p>
      </dsp:txBody>
      <dsp:txXfrm>
        <a:off x="4070608" y="2245024"/>
        <a:ext cx="1731445" cy="692578"/>
      </dsp:txXfrm>
    </dsp:sp>
    <dsp:sp modelId="{3BEEBB6D-21D2-459C-A8DC-09C49A41F474}">
      <dsp:nvSpPr>
        <dsp:cNvPr id="0" name=""/>
        <dsp:cNvSpPr/>
      </dsp:nvSpPr>
      <dsp:spPr>
        <a:xfrm>
          <a:off x="6442688" y="859867"/>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D44DD-CEEE-4B70-9E2F-BA9F2B850A15}">
      <dsp:nvSpPr>
        <dsp:cNvPr id="0" name=""/>
        <dsp:cNvSpPr/>
      </dsp:nvSpPr>
      <dsp:spPr>
        <a:xfrm>
          <a:off x="6667776" y="1084955"/>
          <a:ext cx="606005" cy="606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AF425B-795D-4041-A71C-0850937063A0}">
      <dsp:nvSpPr>
        <dsp:cNvPr id="0" name=""/>
        <dsp:cNvSpPr/>
      </dsp:nvSpPr>
      <dsp:spPr>
        <a:xfrm>
          <a:off x="6105057" y="2245024"/>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Ask questions, build, challenge</a:t>
          </a:r>
        </a:p>
      </dsp:txBody>
      <dsp:txXfrm>
        <a:off x="6105057" y="2245024"/>
        <a:ext cx="1731445" cy="692578"/>
      </dsp:txXfrm>
    </dsp:sp>
    <dsp:sp modelId="{0BCB9753-C42D-4578-BD17-C1964C9966B3}">
      <dsp:nvSpPr>
        <dsp:cNvPr id="0" name=""/>
        <dsp:cNvSpPr/>
      </dsp:nvSpPr>
      <dsp:spPr>
        <a:xfrm>
          <a:off x="8477137" y="859867"/>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A8940A-68AC-474C-A065-4A8B57B1B9CB}">
      <dsp:nvSpPr>
        <dsp:cNvPr id="0" name=""/>
        <dsp:cNvSpPr/>
      </dsp:nvSpPr>
      <dsp:spPr>
        <a:xfrm>
          <a:off x="8702225" y="1084955"/>
          <a:ext cx="606005" cy="606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7253DB-FC7E-4816-B47E-1B4686265CE1}">
      <dsp:nvSpPr>
        <dsp:cNvPr id="0" name=""/>
        <dsp:cNvSpPr/>
      </dsp:nvSpPr>
      <dsp:spPr>
        <a:xfrm>
          <a:off x="8139505" y="2245024"/>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Good practice</a:t>
          </a:r>
        </a:p>
      </dsp:txBody>
      <dsp:txXfrm>
        <a:off x="8139505" y="2245024"/>
        <a:ext cx="1731445" cy="692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7E5B2-A54A-4CC1-969D-4903DE5E6192}">
      <dsp:nvSpPr>
        <dsp:cNvPr id="0" name=""/>
        <dsp:cNvSpPr/>
      </dsp:nvSpPr>
      <dsp:spPr>
        <a:xfrm>
          <a:off x="0" y="2966"/>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CC698-73A7-49D2-B867-89611377B330}">
      <dsp:nvSpPr>
        <dsp:cNvPr id="0" name=""/>
        <dsp:cNvSpPr/>
      </dsp:nvSpPr>
      <dsp:spPr>
        <a:xfrm>
          <a:off x="191156" y="145149"/>
          <a:ext cx="347557" cy="347557"/>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t="-5000" b="-5000"/>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8C7B1D-7B24-4B57-90AB-ED7589214D44}">
      <dsp:nvSpPr>
        <dsp:cNvPr id="0" name=""/>
        <dsp:cNvSpPr/>
      </dsp:nvSpPr>
      <dsp:spPr>
        <a:xfrm>
          <a:off x="729870" y="2966"/>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a:ea typeface="+mn-ea"/>
              <a:cs typeface="+mn-cs"/>
            </a:rPr>
            <a:t>The</a:t>
          </a:r>
          <a:r>
            <a:rPr lang="en-AU" sz="1900" b="1" kern="1200">
              <a:latin typeface="Franklin Gothic Medium"/>
            </a:rPr>
            <a:t> </a:t>
          </a:r>
          <a:r>
            <a:rPr lang="en-AU" sz="1900" b="1" kern="1200">
              <a:latin typeface="Montserrat"/>
              <a:ea typeface="+mn-ea"/>
              <a:cs typeface="+mn-cs"/>
            </a:rPr>
            <a:t>Tasmanian</a:t>
          </a:r>
          <a:r>
            <a:rPr lang="en-AU" sz="1900" b="1" kern="1200">
              <a:latin typeface="Franklin Gothic Medium"/>
            </a:rPr>
            <a:t> </a:t>
          </a:r>
          <a:r>
            <a:rPr lang="en-AU" sz="1900" b="1" kern="1200">
              <a:latin typeface="Montserrat"/>
              <a:ea typeface="+mn-ea"/>
              <a:cs typeface="+mn-cs"/>
            </a:rPr>
            <a:t>Visitor</a:t>
          </a:r>
          <a:r>
            <a:rPr lang="en-AU" sz="1900" b="1" kern="1200">
              <a:latin typeface="Franklin Gothic Medium"/>
            </a:rPr>
            <a:t> </a:t>
          </a:r>
          <a:r>
            <a:rPr lang="en-AU" sz="1900" b="1" kern="1200">
              <a:latin typeface="Montserrat"/>
              <a:ea typeface="+mn-ea"/>
              <a:cs typeface="+mn-cs"/>
            </a:rPr>
            <a:t>Experience</a:t>
          </a:r>
        </a:p>
      </dsp:txBody>
      <dsp:txXfrm>
        <a:off x="729870" y="2966"/>
        <a:ext cx="9142792" cy="631922"/>
      </dsp:txXfrm>
    </dsp:sp>
    <dsp:sp modelId="{EF8AA9B2-F807-447D-B843-B479793DD11C}">
      <dsp:nvSpPr>
        <dsp:cNvPr id="0" name=""/>
        <dsp:cNvSpPr/>
      </dsp:nvSpPr>
      <dsp:spPr>
        <a:xfrm>
          <a:off x="0" y="784212"/>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6A727-2E18-456F-A0D6-D0C7ECA3FAD2}">
      <dsp:nvSpPr>
        <dsp:cNvPr id="0" name=""/>
        <dsp:cNvSpPr/>
      </dsp:nvSpPr>
      <dsp:spPr>
        <a:xfrm>
          <a:off x="191156" y="935052"/>
          <a:ext cx="347557" cy="34755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199862-8B11-42E1-A1CD-91A7D15B13D9}">
      <dsp:nvSpPr>
        <dsp:cNvPr id="0" name=""/>
        <dsp:cNvSpPr/>
      </dsp:nvSpPr>
      <dsp:spPr>
        <a:xfrm>
          <a:off x="729870" y="792870"/>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a:ea typeface="+mn-ea"/>
              <a:cs typeface="+mn-cs"/>
            </a:rPr>
            <a:t>Delivering a Great Customer Experience</a:t>
          </a:r>
        </a:p>
      </dsp:txBody>
      <dsp:txXfrm>
        <a:off x="729870" y="792870"/>
        <a:ext cx="9142792" cy="631922"/>
      </dsp:txXfrm>
    </dsp:sp>
    <dsp:sp modelId="{B098F7B4-2701-42DC-B896-F494151C49E8}">
      <dsp:nvSpPr>
        <dsp:cNvPr id="0" name=""/>
        <dsp:cNvSpPr/>
      </dsp:nvSpPr>
      <dsp:spPr>
        <a:xfrm>
          <a:off x="0" y="1595898"/>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3CC7D-F58B-4DD6-AACC-A8493583A78D}">
      <dsp:nvSpPr>
        <dsp:cNvPr id="0" name=""/>
        <dsp:cNvSpPr/>
      </dsp:nvSpPr>
      <dsp:spPr>
        <a:xfrm>
          <a:off x="191156" y="1724956"/>
          <a:ext cx="347557" cy="34755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FBCB3-89C9-474D-AFFA-D112AD3BE8B4}">
      <dsp:nvSpPr>
        <dsp:cNvPr id="0" name=""/>
        <dsp:cNvSpPr/>
      </dsp:nvSpPr>
      <dsp:spPr>
        <a:xfrm>
          <a:off x="729870" y="1582773"/>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AU" sz="1900" b="1" kern="1200">
              <a:latin typeface="Montserrat" panose="02000505000000020004" pitchFamily="2" charset="0"/>
            </a:rPr>
            <a:t>Professional Standards &amp; Personal Attributes</a:t>
          </a:r>
        </a:p>
      </dsp:txBody>
      <dsp:txXfrm>
        <a:off x="729870" y="1582773"/>
        <a:ext cx="9142792" cy="631922"/>
      </dsp:txXfrm>
    </dsp:sp>
    <dsp:sp modelId="{1BC7B803-56AB-4AB5-AD6E-57BDFF93479C}">
      <dsp:nvSpPr>
        <dsp:cNvPr id="0" name=""/>
        <dsp:cNvSpPr/>
      </dsp:nvSpPr>
      <dsp:spPr>
        <a:xfrm>
          <a:off x="0" y="2372677"/>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5C909-CB89-4F26-A559-F37205824C8E}">
      <dsp:nvSpPr>
        <dsp:cNvPr id="0" name=""/>
        <dsp:cNvSpPr/>
      </dsp:nvSpPr>
      <dsp:spPr>
        <a:xfrm>
          <a:off x="134899" y="2442171"/>
          <a:ext cx="460072" cy="49293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F79494-7D48-46BF-B8DA-0D4A36E618D5}">
      <dsp:nvSpPr>
        <dsp:cNvPr id="0" name=""/>
        <dsp:cNvSpPr/>
      </dsp:nvSpPr>
      <dsp:spPr>
        <a:xfrm>
          <a:off x="729870" y="2372677"/>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US" sz="1900" b="1" kern="1200">
              <a:latin typeface="Montserrat" panose="02000505000000020004" pitchFamily="2" charset="0"/>
            </a:rPr>
            <a:t>Customer Feedback</a:t>
          </a:r>
          <a:endParaRPr lang="en-AU" sz="1900" b="1" kern="1200">
            <a:latin typeface="Montserrat" panose="02000505000000020004" pitchFamily="2" charset="0"/>
          </a:endParaRPr>
        </a:p>
      </dsp:txBody>
      <dsp:txXfrm>
        <a:off x="729870" y="2372677"/>
        <a:ext cx="9142792" cy="631922"/>
      </dsp:txXfrm>
    </dsp:sp>
    <dsp:sp modelId="{A83E0597-FAA8-4D48-9AE6-245D80DE43DC}">
      <dsp:nvSpPr>
        <dsp:cNvPr id="0" name=""/>
        <dsp:cNvSpPr/>
      </dsp:nvSpPr>
      <dsp:spPr>
        <a:xfrm>
          <a:off x="0" y="3162580"/>
          <a:ext cx="9872663" cy="6319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F32AB-D3D0-429A-BEB1-C2EEAA0382CD}">
      <dsp:nvSpPr>
        <dsp:cNvPr id="0" name=""/>
        <dsp:cNvSpPr/>
      </dsp:nvSpPr>
      <dsp:spPr>
        <a:xfrm>
          <a:off x="191156" y="3304763"/>
          <a:ext cx="347557" cy="34755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A1F6F4-2A5A-4355-BC90-9548CD43036E}">
      <dsp:nvSpPr>
        <dsp:cNvPr id="0" name=""/>
        <dsp:cNvSpPr/>
      </dsp:nvSpPr>
      <dsp:spPr>
        <a:xfrm>
          <a:off x="729870" y="3162580"/>
          <a:ext cx="9142792" cy="631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78" tIns="66878" rIns="66878" bIns="66878" numCol="1" spcCol="1270" anchor="ctr" anchorCtr="0">
          <a:noAutofit/>
        </a:bodyPr>
        <a:lstStyle/>
        <a:p>
          <a:pPr marL="0" lvl="0" indent="0" algn="l" defTabSz="844550">
            <a:lnSpc>
              <a:spcPct val="90000"/>
            </a:lnSpc>
            <a:spcBef>
              <a:spcPct val="0"/>
            </a:spcBef>
            <a:spcAft>
              <a:spcPct val="35000"/>
            </a:spcAft>
            <a:buNone/>
          </a:pPr>
          <a:r>
            <a:rPr lang="en-US" sz="1900" b="1" kern="1200">
              <a:latin typeface="Montserrat" panose="00000500000000000000" pitchFamily="2" charset="0"/>
            </a:rPr>
            <a:t>Knowledge &amp; Learning</a:t>
          </a:r>
          <a:endParaRPr lang="en-AU" sz="1900" b="1" kern="1200">
            <a:latin typeface="Montserrat" panose="00000500000000000000" pitchFamily="2" charset="0"/>
          </a:endParaRPr>
        </a:p>
      </dsp:txBody>
      <dsp:txXfrm>
        <a:off x="729870" y="3162580"/>
        <a:ext cx="9142792" cy="631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1969F-FA01-4AE5-A8B3-5048A8B75322}">
      <dsp:nvSpPr>
        <dsp:cNvPr id="0" name=""/>
        <dsp:cNvSpPr/>
      </dsp:nvSpPr>
      <dsp:spPr>
        <a:xfrm rot="10800000">
          <a:off x="2401529" y="2650"/>
          <a:ext cx="8791765" cy="7482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956" tIns="80010" rIns="149352" bIns="80010" numCol="1" spcCol="1270" anchor="ctr" anchorCtr="0">
          <a:noAutofit/>
        </a:bodyPr>
        <a:lstStyle/>
        <a:p>
          <a:pPr marL="0" lvl="0" indent="0" algn="l" defTabSz="933450">
            <a:lnSpc>
              <a:spcPct val="90000"/>
            </a:lnSpc>
            <a:spcBef>
              <a:spcPct val="0"/>
            </a:spcBef>
            <a:spcAft>
              <a:spcPct val="35000"/>
            </a:spcAft>
            <a:buNone/>
          </a:pPr>
          <a:r>
            <a:rPr lang="en-AU" sz="2100" b="0" kern="1200">
              <a:latin typeface="+mn-lt"/>
            </a:rPr>
            <a:t>What is unique and special about Tasmania in your eyes?</a:t>
          </a:r>
        </a:p>
      </dsp:txBody>
      <dsp:txXfrm rot="10800000">
        <a:off x="2588591" y="2650"/>
        <a:ext cx="8604703" cy="748247"/>
      </dsp:txXfrm>
    </dsp:sp>
    <dsp:sp modelId="{7EFECA40-ED0F-4568-BBC6-FEC8B97944FF}">
      <dsp:nvSpPr>
        <dsp:cNvPr id="0" name=""/>
        <dsp:cNvSpPr/>
      </dsp:nvSpPr>
      <dsp:spPr>
        <a:xfrm>
          <a:off x="2027405" y="2650"/>
          <a:ext cx="748247" cy="7482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522F5A-A58D-43C1-BC1B-C3C41BCA4FF4}">
      <dsp:nvSpPr>
        <dsp:cNvPr id="0" name=""/>
        <dsp:cNvSpPr/>
      </dsp:nvSpPr>
      <dsp:spPr>
        <a:xfrm rot="10800000">
          <a:off x="2401529" y="941307"/>
          <a:ext cx="8791765" cy="7482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956" tIns="80010" rIns="149352" bIns="80010" numCol="1" spcCol="1270" anchor="ctr" anchorCtr="0">
          <a:noAutofit/>
        </a:bodyPr>
        <a:lstStyle/>
        <a:p>
          <a:pPr marL="0" lvl="0" indent="0" algn="l" defTabSz="933450">
            <a:lnSpc>
              <a:spcPct val="90000"/>
            </a:lnSpc>
            <a:spcBef>
              <a:spcPct val="0"/>
            </a:spcBef>
            <a:spcAft>
              <a:spcPct val="35000"/>
            </a:spcAft>
            <a:buNone/>
          </a:pPr>
          <a:r>
            <a:rPr lang="en-AU" sz="2100" b="0" kern="1200">
              <a:latin typeface="+mn-lt"/>
            </a:rPr>
            <a:t>Why do people travel here from all over the world?</a:t>
          </a:r>
        </a:p>
      </dsp:txBody>
      <dsp:txXfrm rot="10800000">
        <a:off x="2588591" y="941307"/>
        <a:ext cx="8604703" cy="748247"/>
      </dsp:txXfrm>
    </dsp:sp>
    <dsp:sp modelId="{8823568F-1687-41E3-8CCD-5A37C423DCC6}">
      <dsp:nvSpPr>
        <dsp:cNvPr id="0" name=""/>
        <dsp:cNvSpPr/>
      </dsp:nvSpPr>
      <dsp:spPr>
        <a:xfrm>
          <a:off x="2027405" y="941307"/>
          <a:ext cx="748247" cy="74824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BD367-470B-456E-9498-9E5C679D1EA2}">
      <dsp:nvSpPr>
        <dsp:cNvPr id="0" name=""/>
        <dsp:cNvSpPr/>
      </dsp:nvSpPr>
      <dsp:spPr>
        <a:xfrm rot="10800000">
          <a:off x="2401529" y="1879963"/>
          <a:ext cx="8791765" cy="7482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956" tIns="80010" rIns="149352" bIns="80010" numCol="1" spcCol="1270" anchor="ctr" anchorCtr="0">
          <a:noAutofit/>
        </a:bodyPr>
        <a:lstStyle/>
        <a:p>
          <a:pPr marL="0" lvl="0" indent="0" algn="l" defTabSz="933450">
            <a:lnSpc>
              <a:spcPct val="90000"/>
            </a:lnSpc>
            <a:spcBef>
              <a:spcPct val="0"/>
            </a:spcBef>
            <a:spcAft>
              <a:spcPct val="35000"/>
            </a:spcAft>
            <a:buNone/>
          </a:pPr>
          <a:r>
            <a:rPr lang="en-AU" sz="2100" b="0" kern="1200">
              <a:latin typeface="+mn-lt"/>
            </a:rPr>
            <a:t>What do they want to see?</a:t>
          </a:r>
        </a:p>
      </dsp:txBody>
      <dsp:txXfrm rot="10800000">
        <a:off x="2588591" y="1879963"/>
        <a:ext cx="8604703" cy="748247"/>
      </dsp:txXfrm>
    </dsp:sp>
    <dsp:sp modelId="{F1FD0E85-C9FA-46C7-BE13-5BB8CC871E2C}">
      <dsp:nvSpPr>
        <dsp:cNvPr id="0" name=""/>
        <dsp:cNvSpPr/>
      </dsp:nvSpPr>
      <dsp:spPr>
        <a:xfrm>
          <a:off x="2027405" y="1879963"/>
          <a:ext cx="748247" cy="748247"/>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71" t="-6707" r="-73929" b="6707"/>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7BCD76-AD14-4972-80B2-EE46AE670DFA}">
      <dsp:nvSpPr>
        <dsp:cNvPr id="0" name=""/>
        <dsp:cNvSpPr/>
      </dsp:nvSpPr>
      <dsp:spPr>
        <a:xfrm rot="10800000">
          <a:off x="2401529" y="2818620"/>
          <a:ext cx="8791765" cy="7482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956" tIns="80010" rIns="149352" bIns="80010" numCol="1" spcCol="1270" anchor="ctr" anchorCtr="0">
          <a:noAutofit/>
        </a:bodyPr>
        <a:lstStyle/>
        <a:p>
          <a:pPr marL="0" lvl="0" indent="0" algn="l" defTabSz="933450">
            <a:lnSpc>
              <a:spcPct val="90000"/>
            </a:lnSpc>
            <a:spcBef>
              <a:spcPct val="0"/>
            </a:spcBef>
            <a:spcAft>
              <a:spcPct val="35000"/>
            </a:spcAft>
            <a:buNone/>
          </a:pPr>
          <a:r>
            <a:rPr lang="en-AU" sz="2100" b="0" kern="1200">
              <a:latin typeface="+mn-lt"/>
            </a:rPr>
            <a:t>How do they want to feel?</a:t>
          </a:r>
        </a:p>
      </dsp:txBody>
      <dsp:txXfrm rot="10800000">
        <a:off x="2588591" y="2818620"/>
        <a:ext cx="8604703" cy="748247"/>
      </dsp:txXfrm>
    </dsp:sp>
    <dsp:sp modelId="{8A25B98A-FD97-4C63-AA29-27C2AA343B9B}">
      <dsp:nvSpPr>
        <dsp:cNvPr id="0" name=""/>
        <dsp:cNvSpPr/>
      </dsp:nvSpPr>
      <dsp:spPr>
        <a:xfrm>
          <a:off x="2027405" y="2818620"/>
          <a:ext cx="748247" cy="74824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154A9-B406-4915-B5EB-F35E607CFC65}">
      <dsp:nvSpPr>
        <dsp:cNvPr id="0" name=""/>
        <dsp:cNvSpPr/>
      </dsp:nvSpPr>
      <dsp:spPr>
        <a:xfrm rot="10800000">
          <a:off x="2401529" y="3757276"/>
          <a:ext cx="8791765" cy="7482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956" tIns="80010" rIns="149352" bIns="80010" numCol="1" spcCol="1270" anchor="ctr" anchorCtr="0">
          <a:noAutofit/>
        </a:bodyPr>
        <a:lstStyle/>
        <a:p>
          <a:pPr marL="0" lvl="0" indent="0" algn="l" defTabSz="933450">
            <a:lnSpc>
              <a:spcPct val="90000"/>
            </a:lnSpc>
            <a:spcBef>
              <a:spcPct val="0"/>
            </a:spcBef>
            <a:spcAft>
              <a:spcPct val="35000"/>
            </a:spcAft>
            <a:buNone/>
          </a:pPr>
          <a:r>
            <a:rPr lang="en-AU" sz="2100" b="0" kern="1200">
              <a:latin typeface="+mn-lt"/>
            </a:rPr>
            <a:t>Your opportunity to give people an amazing Tasmanian Visitor Experience </a:t>
          </a:r>
        </a:p>
      </dsp:txBody>
      <dsp:txXfrm rot="10800000">
        <a:off x="2588591" y="3757276"/>
        <a:ext cx="8604703" cy="748247"/>
      </dsp:txXfrm>
    </dsp:sp>
    <dsp:sp modelId="{8DFF8259-22A5-47C1-B5E7-B4037C42D40B}">
      <dsp:nvSpPr>
        <dsp:cNvPr id="0" name=""/>
        <dsp:cNvSpPr/>
      </dsp:nvSpPr>
      <dsp:spPr>
        <a:xfrm>
          <a:off x="2027405" y="3757276"/>
          <a:ext cx="748247" cy="748247"/>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16" t="-51136" r="-148519" b="-6554"/>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1B1A1-A98A-4DD2-B332-1B46B0A41E32}">
      <dsp:nvSpPr>
        <dsp:cNvPr id="0" name=""/>
        <dsp:cNvSpPr/>
      </dsp:nvSpPr>
      <dsp:spPr>
        <a:xfrm rot="5400000">
          <a:off x="4290238" y="7889"/>
          <a:ext cx="2268220" cy="281949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0" i="0" kern="1200" baseline="0"/>
            <a:t>Business / Service</a:t>
          </a:r>
          <a:endParaRPr lang="en-US" sz="2400" kern="1200"/>
        </a:p>
        <a:p>
          <a:pPr marL="228600" lvl="1" indent="-228600" algn="l" defTabSz="1066800">
            <a:lnSpc>
              <a:spcPct val="90000"/>
            </a:lnSpc>
            <a:spcBef>
              <a:spcPct val="0"/>
            </a:spcBef>
            <a:spcAft>
              <a:spcPct val="15000"/>
            </a:spcAft>
            <a:buChar char="•"/>
          </a:pPr>
          <a:r>
            <a:rPr lang="en-US" sz="2400" b="0" i="0" kern="1200" baseline="0"/>
            <a:t>Community</a:t>
          </a:r>
          <a:endParaRPr lang="en-US" sz="2400" kern="1200"/>
        </a:p>
        <a:p>
          <a:pPr marL="228600" lvl="1" indent="-228600" algn="l" defTabSz="1066800">
            <a:lnSpc>
              <a:spcPct val="90000"/>
            </a:lnSpc>
            <a:spcBef>
              <a:spcPct val="0"/>
            </a:spcBef>
            <a:spcAft>
              <a:spcPct val="15000"/>
            </a:spcAft>
            <a:buChar char="•"/>
          </a:pPr>
          <a:r>
            <a:rPr lang="en-US" sz="2400" b="0" i="0" kern="1200" baseline="0"/>
            <a:t>Township</a:t>
          </a:r>
          <a:endParaRPr lang="en-US" sz="2400" kern="1200"/>
        </a:p>
        <a:p>
          <a:pPr marL="228600" lvl="1" indent="-228600" algn="l" defTabSz="1066800">
            <a:lnSpc>
              <a:spcPct val="90000"/>
            </a:lnSpc>
            <a:spcBef>
              <a:spcPct val="0"/>
            </a:spcBef>
            <a:spcAft>
              <a:spcPct val="15000"/>
            </a:spcAft>
            <a:buChar char="•"/>
          </a:pPr>
          <a:r>
            <a:rPr lang="en-US" sz="2400" b="0" i="0" kern="1200" baseline="0"/>
            <a:t>Region </a:t>
          </a:r>
          <a:endParaRPr lang="en-US" sz="2400" kern="1200"/>
        </a:p>
        <a:p>
          <a:pPr marL="228600" lvl="1" indent="-228600" algn="l" defTabSz="1066800">
            <a:lnSpc>
              <a:spcPct val="90000"/>
            </a:lnSpc>
            <a:spcBef>
              <a:spcPct val="0"/>
            </a:spcBef>
            <a:spcAft>
              <a:spcPct val="15000"/>
            </a:spcAft>
            <a:buChar char="•"/>
          </a:pPr>
          <a:r>
            <a:rPr lang="en-US" sz="2400" b="0" i="0" kern="1200" baseline="0"/>
            <a:t>Tasmania</a:t>
          </a:r>
          <a:endParaRPr lang="en-US" sz="2400" kern="1200"/>
        </a:p>
      </dsp:txBody>
      <dsp:txXfrm rot="-5400000">
        <a:off x="4014601" y="394252"/>
        <a:ext cx="2708770" cy="2046770"/>
      </dsp:txXfrm>
    </dsp:sp>
    <dsp:sp modelId="{18740F23-9FF2-4EB1-B5A5-331F762885E5}">
      <dsp:nvSpPr>
        <dsp:cNvPr id="0" name=""/>
        <dsp:cNvSpPr/>
      </dsp:nvSpPr>
      <dsp:spPr>
        <a:xfrm>
          <a:off x="1043" y="0"/>
          <a:ext cx="4013556" cy="28352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To the customer, we are all a part of their Tasmanian Visitor Experience</a:t>
          </a:r>
        </a:p>
      </dsp:txBody>
      <dsp:txXfrm>
        <a:off x="139450" y="138407"/>
        <a:ext cx="3736742" cy="25584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3D36A-7159-4D7A-819A-DD2F36712062}">
      <dsp:nvSpPr>
        <dsp:cNvPr id="0" name=""/>
        <dsp:cNvSpPr/>
      </dsp:nvSpPr>
      <dsp:spPr>
        <a:xfrm>
          <a:off x="0" y="3721"/>
          <a:ext cx="11027392" cy="7926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625D5-AD0D-4401-BEF0-963414229364}">
      <dsp:nvSpPr>
        <dsp:cNvPr id="0" name=""/>
        <dsp:cNvSpPr/>
      </dsp:nvSpPr>
      <dsp:spPr>
        <a:xfrm>
          <a:off x="239762" y="182057"/>
          <a:ext cx="435932" cy="4359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0A3AA4-7F2F-4097-911A-D72FD5898715}">
      <dsp:nvSpPr>
        <dsp:cNvPr id="0" name=""/>
        <dsp:cNvSpPr/>
      </dsp:nvSpPr>
      <dsp:spPr>
        <a:xfrm>
          <a:off x="915457" y="3721"/>
          <a:ext cx="10111934" cy="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84" tIns="83884" rIns="83884" bIns="83884" numCol="1" spcCol="1270" anchor="ctr" anchorCtr="0">
          <a:noAutofit/>
        </a:bodyPr>
        <a:lstStyle/>
        <a:p>
          <a:pPr marL="0" lvl="0" indent="0" algn="l" defTabSz="844550">
            <a:lnSpc>
              <a:spcPct val="100000"/>
            </a:lnSpc>
            <a:spcBef>
              <a:spcPct val="0"/>
            </a:spcBef>
            <a:spcAft>
              <a:spcPct val="35000"/>
            </a:spcAft>
            <a:buNone/>
          </a:pPr>
          <a:r>
            <a:rPr lang="en-US" sz="1900" kern="1200"/>
            <a:t>Customer Service is the combination of feelings, thoughts and emotions throughout the journey with your brand</a:t>
          </a:r>
        </a:p>
      </dsp:txBody>
      <dsp:txXfrm>
        <a:off x="915457" y="3721"/>
        <a:ext cx="10111934" cy="792603"/>
      </dsp:txXfrm>
    </dsp:sp>
    <dsp:sp modelId="{9DB951CC-4811-4437-81F3-49CC3DCC0C29}">
      <dsp:nvSpPr>
        <dsp:cNvPr id="0" name=""/>
        <dsp:cNvSpPr/>
      </dsp:nvSpPr>
      <dsp:spPr>
        <a:xfrm>
          <a:off x="0" y="994476"/>
          <a:ext cx="11027392" cy="7926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E88C4-E0A9-4EDA-93A1-07B4375EDB9E}">
      <dsp:nvSpPr>
        <dsp:cNvPr id="0" name=""/>
        <dsp:cNvSpPr/>
      </dsp:nvSpPr>
      <dsp:spPr>
        <a:xfrm>
          <a:off x="239762" y="1172811"/>
          <a:ext cx="435932" cy="4359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4EAB4-3014-4D4E-9B76-0BBD0588FC25}">
      <dsp:nvSpPr>
        <dsp:cNvPr id="0" name=""/>
        <dsp:cNvSpPr/>
      </dsp:nvSpPr>
      <dsp:spPr>
        <a:xfrm>
          <a:off x="915457" y="994476"/>
          <a:ext cx="10111934" cy="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84" tIns="83884" rIns="83884" bIns="83884" numCol="1" spcCol="1270" anchor="ctr" anchorCtr="0">
          <a:noAutofit/>
        </a:bodyPr>
        <a:lstStyle/>
        <a:p>
          <a:pPr marL="0" lvl="0" indent="0" algn="l" defTabSz="844550">
            <a:lnSpc>
              <a:spcPct val="100000"/>
            </a:lnSpc>
            <a:spcBef>
              <a:spcPct val="0"/>
            </a:spcBef>
            <a:spcAft>
              <a:spcPct val="35000"/>
            </a:spcAft>
            <a:buNone/>
          </a:pPr>
          <a:r>
            <a:rPr lang="en-US" sz="1900" kern="1200"/>
            <a:t>A customer may not always remember what you said but they will always remember how you made them feel.</a:t>
          </a:r>
        </a:p>
      </dsp:txBody>
      <dsp:txXfrm>
        <a:off x="915457" y="994476"/>
        <a:ext cx="10111934" cy="792603"/>
      </dsp:txXfrm>
    </dsp:sp>
    <dsp:sp modelId="{41DC286C-2930-45DE-B43F-66126306AC9A}">
      <dsp:nvSpPr>
        <dsp:cNvPr id="0" name=""/>
        <dsp:cNvSpPr/>
      </dsp:nvSpPr>
      <dsp:spPr>
        <a:xfrm>
          <a:off x="0" y="1985231"/>
          <a:ext cx="11027392" cy="7926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02816-F5E9-415E-BAAA-3D088CE9D6B5}">
      <dsp:nvSpPr>
        <dsp:cNvPr id="0" name=""/>
        <dsp:cNvSpPr/>
      </dsp:nvSpPr>
      <dsp:spPr>
        <a:xfrm>
          <a:off x="239762" y="2163566"/>
          <a:ext cx="435932" cy="4359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05D86-A740-4F20-A6ED-E3020D2ABDDE}">
      <dsp:nvSpPr>
        <dsp:cNvPr id="0" name=""/>
        <dsp:cNvSpPr/>
      </dsp:nvSpPr>
      <dsp:spPr>
        <a:xfrm>
          <a:off x="915457" y="1985231"/>
          <a:ext cx="10111934" cy="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84" tIns="83884" rIns="83884" bIns="83884" numCol="1" spcCol="1270" anchor="ctr" anchorCtr="0">
          <a:noAutofit/>
        </a:bodyPr>
        <a:lstStyle/>
        <a:p>
          <a:pPr marL="0" lvl="0" indent="0" algn="l" defTabSz="844550">
            <a:lnSpc>
              <a:spcPct val="100000"/>
            </a:lnSpc>
            <a:spcBef>
              <a:spcPct val="0"/>
            </a:spcBef>
            <a:spcAft>
              <a:spcPct val="35000"/>
            </a:spcAft>
            <a:buNone/>
          </a:pPr>
          <a:r>
            <a:rPr lang="en-US" sz="1900" kern="1200"/>
            <a:t>Each customer journey is unique and affected by perceptions, emotions, events, and decisive moments that shape the experience</a:t>
          </a:r>
        </a:p>
      </dsp:txBody>
      <dsp:txXfrm>
        <a:off x="915457" y="1985231"/>
        <a:ext cx="10111934" cy="792603"/>
      </dsp:txXfrm>
    </dsp:sp>
    <dsp:sp modelId="{70E6F596-E115-4E48-876B-4CB2A031FA11}">
      <dsp:nvSpPr>
        <dsp:cNvPr id="0" name=""/>
        <dsp:cNvSpPr/>
      </dsp:nvSpPr>
      <dsp:spPr>
        <a:xfrm>
          <a:off x="0" y="2975985"/>
          <a:ext cx="11027392" cy="7926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4E7A57-5D96-4599-A3BB-737178FC67D5}">
      <dsp:nvSpPr>
        <dsp:cNvPr id="0" name=""/>
        <dsp:cNvSpPr/>
      </dsp:nvSpPr>
      <dsp:spPr>
        <a:xfrm>
          <a:off x="239762" y="3154321"/>
          <a:ext cx="435932" cy="4359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A08080-C22F-483D-8D5C-A9900A9E6981}">
      <dsp:nvSpPr>
        <dsp:cNvPr id="0" name=""/>
        <dsp:cNvSpPr/>
      </dsp:nvSpPr>
      <dsp:spPr>
        <a:xfrm>
          <a:off x="915457" y="2975985"/>
          <a:ext cx="10111934" cy="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84" tIns="83884" rIns="83884" bIns="83884" numCol="1" spcCol="1270" anchor="ctr" anchorCtr="0">
          <a:noAutofit/>
        </a:bodyPr>
        <a:lstStyle/>
        <a:p>
          <a:pPr marL="0" lvl="0" indent="0" algn="l" defTabSz="844550">
            <a:lnSpc>
              <a:spcPct val="100000"/>
            </a:lnSpc>
            <a:spcBef>
              <a:spcPct val="0"/>
            </a:spcBef>
            <a:spcAft>
              <a:spcPct val="35000"/>
            </a:spcAft>
            <a:buNone/>
          </a:pPr>
          <a:r>
            <a:rPr lang="en-US" sz="1900" kern="1200"/>
            <a:t>A decisive moment is your opportunity to impact a customer’s choices; this is when they will become an advocate or detractor</a:t>
          </a:r>
        </a:p>
      </dsp:txBody>
      <dsp:txXfrm>
        <a:off x="915457" y="2975985"/>
        <a:ext cx="10111934" cy="792603"/>
      </dsp:txXfrm>
    </dsp:sp>
    <dsp:sp modelId="{68C8244F-28EC-42C0-B5F2-4C36EC1CE963}">
      <dsp:nvSpPr>
        <dsp:cNvPr id="0" name=""/>
        <dsp:cNvSpPr/>
      </dsp:nvSpPr>
      <dsp:spPr>
        <a:xfrm>
          <a:off x="0" y="3966740"/>
          <a:ext cx="11027392" cy="7926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3040D-6F62-46A6-B67E-41F7D5DE63C0}">
      <dsp:nvSpPr>
        <dsp:cNvPr id="0" name=""/>
        <dsp:cNvSpPr/>
      </dsp:nvSpPr>
      <dsp:spPr>
        <a:xfrm>
          <a:off x="239762" y="4145076"/>
          <a:ext cx="435932" cy="4359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ADDD96-537B-48BB-B606-89ED414E27AF}">
      <dsp:nvSpPr>
        <dsp:cNvPr id="0" name=""/>
        <dsp:cNvSpPr/>
      </dsp:nvSpPr>
      <dsp:spPr>
        <a:xfrm>
          <a:off x="915457" y="3966740"/>
          <a:ext cx="10111934" cy="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84" tIns="83884" rIns="83884" bIns="83884" numCol="1" spcCol="1270" anchor="ctr" anchorCtr="0">
          <a:noAutofit/>
        </a:bodyPr>
        <a:lstStyle/>
        <a:p>
          <a:pPr marL="0" lvl="0" indent="0" algn="l" defTabSz="844550">
            <a:lnSpc>
              <a:spcPct val="100000"/>
            </a:lnSpc>
            <a:spcBef>
              <a:spcPct val="0"/>
            </a:spcBef>
            <a:spcAft>
              <a:spcPct val="35000"/>
            </a:spcAft>
            <a:buNone/>
          </a:pPr>
          <a:r>
            <a:rPr lang="en-US" sz="1900" kern="1200"/>
            <a:t>The part of the brain that controls decision-making also controls feelings, loyalty does not come from logic – it comes from emotion</a:t>
          </a:r>
        </a:p>
      </dsp:txBody>
      <dsp:txXfrm>
        <a:off x="915457" y="3966740"/>
        <a:ext cx="10111934" cy="792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DA10B-E085-47FB-82D1-B8488B5A4935}">
      <dsp:nvSpPr>
        <dsp:cNvPr id="0" name=""/>
        <dsp:cNvSpPr/>
      </dsp:nvSpPr>
      <dsp:spPr>
        <a:xfrm>
          <a:off x="2132838" y="578"/>
          <a:ext cx="8531352" cy="75256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AU" sz="1800" kern="1200" dirty="0"/>
            <a:t>When dealing with money and property and in the way you interact with customers</a:t>
          </a:r>
        </a:p>
      </dsp:txBody>
      <dsp:txXfrm>
        <a:off x="2132838" y="578"/>
        <a:ext cx="8531352" cy="752567"/>
      </dsp:txXfrm>
    </dsp:sp>
    <dsp:sp modelId="{86FF0E71-4757-4484-871E-AD3D6BDCF40A}">
      <dsp:nvSpPr>
        <dsp:cNvPr id="0" name=""/>
        <dsp:cNvSpPr/>
      </dsp:nvSpPr>
      <dsp:spPr>
        <a:xfrm>
          <a:off x="0" y="578"/>
          <a:ext cx="2132838" cy="75256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AU" sz="2800" b="1" kern="1200"/>
            <a:t>Honesty</a:t>
          </a:r>
        </a:p>
      </dsp:txBody>
      <dsp:txXfrm>
        <a:off x="0" y="578"/>
        <a:ext cx="2132838" cy="752567"/>
      </dsp:txXfrm>
    </dsp:sp>
    <dsp:sp modelId="{BFF8CA9A-1894-4A84-BEB4-724E135A3C93}">
      <dsp:nvSpPr>
        <dsp:cNvPr id="0" name=""/>
        <dsp:cNvSpPr/>
      </dsp:nvSpPr>
      <dsp:spPr>
        <a:xfrm>
          <a:off x="2132838" y="798300"/>
          <a:ext cx="8531352" cy="752567"/>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AU" sz="1800" kern="1200" dirty="0"/>
            <a:t>Being on time and able to work hard even if you are having a bad day</a:t>
          </a:r>
        </a:p>
      </dsp:txBody>
      <dsp:txXfrm>
        <a:off x="2132838" y="798300"/>
        <a:ext cx="8531352" cy="752567"/>
      </dsp:txXfrm>
    </dsp:sp>
    <dsp:sp modelId="{34F907F1-D824-4B13-9FC1-C26BA13456C7}">
      <dsp:nvSpPr>
        <dsp:cNvPr id="0" name=""/>
        <dsp:cNvSpPr/>
      </dsp:nvSpPr>
      <dsp:spPr>
        <a:xfrm>
          <a:off x="0" y="798300"/>
          <a:ext cx="2132838" cy="752567"/>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AU" sz="2800" b="1" kern="1200" dirty="0"/>
            <a:t>Dedication</a:t>
          </a:r>
        </a:p>
      </dsp:txBody>
      <dsp:txXfrm>
        <a:off x="0" y="798300"/>
        <a:ext cx="2132838" cy="752567"/>
      </dsp:txXfrm>
    </dsp:sp>
    <dsp:sp modelId="{80A81A13-A4D3-429E-A5CD-0023C56A2859}">
      <dsp:nvSpPr>
        <dsp:cNvPr id="0" name=""/>
        <dsp:cNvSpPr/>
      </dsp:nvSpPr>
      <dsp:spPr>
        <a:xfrm>
          <a:off x="2132838" y="1596021"/>
          <a:ext cx="8531352" cy="752567"/>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AU" sz="1800" kern="1200" dirty="0"/>
            <a:t>Being courteous, polite and helpful. Trying to do your best at all times. Having a ‘can-do’ approach</a:t>
          </a:r>
        </a:p>
      </dsp:txBody>
      <dsp:txXfrm>
        <a:off x="2132838" y="1596021"/>
        <a:ext cx="8531352" cy="752567"/>
      </dsp:txXfrm>
    </dsp:sp>
    <dsp:sp modelId="{81DEB325-33F0-4F88-81A1-19E8DA4E3A9E}">
      <dsp:nvSpPr>
        <dsp:cNvPr id="0" name=""/>
        <dsp:cNvSpPr/>
      </dsp:nvSpPr>
      <dsp:spPr>
        <a:xfrm>
          <a:off x="0" y="1596021"/>
          <a:ext cx="2132838" cy="752567"/>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AU" sz="2800" b="1" kern="1200" dirty="0"/>
            <a:t>Attitude</a:t>
          </a:r>
        </a:p>
      </dsp:txBody>
      <dsp:txXfrm>
        <a:off x="0" y="1596021"/>
        <a:ext cx="2132838" cy="752567"/>
      </dsp:txXfrm>
    </dsp:sp>
    <dsp:sp modelId="{B6E5979B-CF4E-4A2F-B41F-B44F882851A7}">
      <dsp:nvSpPr>
        <dsp:cNvPr id="0" name=""/>
        <dsp:cNvSpPr/>
      </dsp:nvSpPr>
      <dsp:spPr>
        <a:xfrm>
          <a:off x="2132838" y="2393742"/>
          <a:ext cx="8531352" cy="752567"/>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US" sz="1800" kern="1200" dirty="0"/>
            <a:t>Avoid any form of sexual harassment, physical or mental abuse or intimidation</a:t>
          </a:r>
          <a:endParaRPr lang="en-AU" sz="1800" kern="1200" dirty="0"/>
        </a:p>
      </dsp:txBody>
      <dsp:txXfrm>
        <a:off x="2132838" y="2393742"/>
        <a:ext cx="8531352" cy="752567"/>
      </dsp:txXfrm>
    </dsp:sp>
    <dsp:sp modelId="{735544C2-2AAA-4FE3-B45B-E0B70B447AC6}">
      <dsp:nvSpPr>
        <dsp:cNvPr id="0" name=""/>
        <dsp:cNvSpPr/>
      </dsp:nvSpPr>
      <dsp:spPr>
        <a:xfrm>
          <a:off x="0" y="2393742"/>
          <a:ext cx="2132838" cy="752567"/>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US" sz="2800" b="1" kern="1200" dirty="0"/>
            <a:t>Ethical</a:t>
          </a:r>
          <a:endParaRPr lang="en-AU" sz="2800" b="1" kern="1200" dirty="0"/>
        </a:p>
      </dsp:txBody>
      <dsp:txXfrm>
        <a:off x="0" y="2393742"/>
        <a:ext cx="2132838" cy="752567"/>
      </dsp:txXfrm>
    </dsp:sp>
    <dsp:sp modelId="{068A445E-796F-4200-9225-34B859AE7CEC}">
      <dsp:nvSpPr>
        <dsp:cNvPr id="0" name=""/>
        <dsp:cNvSpPr/>
      </dsp:nvSpPr>
      <dsp:spPr>
        <a:xfrm>
          <a:off x="2132838" y="3191463"/>
          <a:ext cx="8531352" cy="752567"/>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AU" sz="1800" kern="1200"/>
            <a:t>Doing things the right way, behaving ethically. Not looking for short cuts or trying to ‘get away with things’ when you think nobody will know</a:t>
          </a:r>
        </a:p>
      </dsp:txBody>
      <dsp:txXfrm>
        <a:off x="2132838" y="3191463"/>
        <a:ext cx="8531352" cy="752567"/>
      </dsp:txXfrm>
    </dsp:sp>
    <dsp:sp modelId="{F5033C57-974A-4581-B71D-81353CE2A47E}">
      <dsp:nvSpPr>
        <dsp:cNvPr id="0" name=""/>
        <dsp:cNvSpPr/>
      </dsp:nvSpPr>
      <dsp:spPr>
        <a:xfrm>
          <a:off x="0" y="3191463"/>
          <a:ext cx="2132838" cy="752567"/>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AU" sz="2800" b="1" kern="1200"/>
            <a:t>Integrity</a:t>
          </a:r>
        </a:p>
      </dsp:txBody>
      <dsp:txXfrm>
        <a:off x="0" y="3191463"/>
        <a:ext cx="2132838" cy="752567"/>
      </dsp:txXfrm>
    </dsp:sp>
    <dsp:sp modelId="{F4EBA81A-0D18-459E-B002-11AEDC4A171E}">
      <dsp:nvSpPr>
        <dsp:cNvPr id="0" name=""/>
        <dsp:cNvSpPr/>
      </dsp:nvSpPr>
      <dsp:spPr>
        <a:xfrm>
          <a:off x="2132838" y="3989184"/>
          <a:ext cx="8531352" cy="75256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532" tIns="191152" rIns="165532" bIns="191152" numCol="1" spcCol="1270" anchor="ctr" anchorCtr="0">
          <a:noAutofit/>
        </a:bodyPr>
        <a:lstStyle/>
        <a:p>
          <a:pPr marL="0" lvl="0" indent="0" algn="l" defTabSz="800100">
            <a:lnSpc>
              <a:spcPct val="90000"/>
            </a:lnSpc>
            <a:spcBef>
              <a:spcPct val="0"/>
            </a:spcBef>
            <a:spcAft>
              <a:spcPct val="35000"/>
            </a:spcAft>
            <a:buNone/>
          </a:pPr>
          <a:r>
            <a:rPr lang="en-AU" sz="1800" kern="1200"/>
            <a:t>Being prepared to do the same thing over and over again. Remember you may have done the same thing many times, that day to your customer  this is their only experience with you.</a:t>
          </a:r>
        </a:p>
      </dsp:txBody>
      <dsp:txXfrm>
        <a:off x="2132838" y="3989184"/>
        <a:ext cx="8531352" cy="752567"/>
      </dsp:txXfrm>
    </dsp:sp>
    <dsp:sp modelId="{8AF8191D-9C20-4B3F-A7BC-43C3BB5C024D}">
      <dsp:nvSpPr>
        <dsp:cNvPr id="0" name=""/>
        <dsp:cNvSpPr/>
      </dsp:nvSpPr>
      <dsp:spPr>
        <a:xfrm>
          <a:off x="0" y="3989184"/>
          <a:ext cx="2132838" cy="75256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863" tIns="74337" rIns="112863" bIns="74337" numCol="1" spcCol="1270" anchor="ctr" anchorCtr="0">
          <a:noAutofit/>
        </a:bodyPr>
        <a:lstStyle/>
        <a:p>
          <a:pPr marL="0" lvl="0" indent="0" algn="ctr" defTabSz="1244600">
            <a:lnSpc>
              <a:spcPct val="90000"/>
            </a:lnSpc>
            <a:spcBef>
              <a:spcPct val="0"/>
            </a:spcBef>
            <a:spcAft>
              <a:spcPct val="35000"/>
            </a:spcAft>
            <a:buNone/>
          </a:pPr>
          <a:r>
            <a:rPr lang="en-AU" sz="2800" b="1" kern="1200"/>
            <a:t>Repetition</a:t>
          </a:r>
        </a:p>
      </dsp:txBody>
      <dsp:txXfrm>
        <a:off x="0" y="3989184"/>
        <a:ext cx="2132838" cy="7525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6AA64-C1C6-4455-905D-542E5E253688}">
      <dsp:nvSpPr>
        <dsp:cNvPr id="0" name=""/>
        <dsp:cNvSpPr/>
      </dsp:nvSpPr>
      <dsp:spPr>
        <a:xfrm>
          <a:off x="2691785" y="2204"/>
          <a:ext cx="8324147" cy="114194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512" tIns="290054" rIns="161512" bIns="290054" numCol="1" spcCol="1270" anchor="ctr" anchorCtr="0">
          <a:noAutofit/>
        </a:bodyPr>
        <a:lstStyle/>
        <a:p>
          <a:pPr marL="0" lvl="0" indent="0" algn="l" defTabSz="800100" rtl="0">
            <a:lnSpc>
              <a:spcPct val="90000"/>
            </a:lnSpc>
            <a:spcBef>
              <a:spcPct val="0"/>
            </a:spcBef>
            <a:spcAft>
              <a:spcPct val="35000"/>
            </a:spcAft>
            <a:buNone/>
          </a:pPr>
          <a:r>
            <a:rPr lang="en-AU" sz="1800" kern="1200" dirty="0"/>
            <a:t>Taking pride in the way you look. Maintain good personal hygiene and keep your clothing clean and crisp.   </a:t>
          </a:r>
        </a:p>
        <a:p>
          <a:pPr marL="0" lvl="0" indent="0" algn="l" defTabSz="800100" rtl="0">
            <a:lnSpc>
              <a:spcPct val="90000"/>
            </a:lnSpc>
            <a:spcBef>
              <a:spcPct val="0"/>
            </a:spcBef>
            <a:spcAft>
              <a:spcPct val="35000"/>
            </a:spcAft>
            <a:buNone/>
          </a:pPr>
          <a:r>
            <a:rPr lang="en-AU" sz="1800" kern="1200" dirty="0"/>
            <a:t>If you look good you feel good and so do your customers.</a:t>
          </a:r>
        </a:p>
      </dsp:txBody>
      <dsp:txXfrm>
        <a:off x="2691785" y="2204"/>
        <a:ext cx="8324147" cy="1141945"/>
      </dsp:txXfrm>
    </dsp:sp>
    <dsp:sp modelId="{3FB05F67-4099-4350-8357-81479750BC44}">
      <dsp:nvSpPr>
        <dsp:cNvPr id="0" name=""/>
        <dsp:cNvSpPr/>
      </dsp:nvSpPr>
      <dsp:spPr>
        <a:xfrm>
          <a:off x="2586" y="2204"/>
          <a:ext cx="2689199" cy="1141945"/>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122" tIns="112799" rIns="110122" bIns="112799" numCol="1" spcCol="1270" anchor="ctr" anchorCtr="0">
          <a:noAutofit/>
        </a:bodyPr>
        <a:lstStyle/>
        <a:p>
          <a:pPr marL="0" lvl="0" indent="0" algn="ctr" defTabSz="1244600" rtl="0">
            <a:lnSpc>
              <a:spcPct val="90000"/>
            </a:lnSpc>
            <a:spcBef>
              <a:spcPct val="0"/>
            </a:spcBef>
            <a:spcAft>
              <a:spcPct val="35000"/>
            </a:spcAft>
            <a:buNone/>
          </a:pPr>
          <a:r>
            <a:rPr lang="en-AU" sz="2800" b="1" kern="1200"/>
            <a:t>Appearance</a:t>
          </a:r>
          <a:r>
            <a:rPr lang="en-AU" sz="1600" kern="1200"/>
            <a:t> </a:t>
          </a:r>
        </a:p>
      </dsp:txBody>
      <dsp:txXfrm>
        <a:off x="2586" y="2204"/>
        <a:ext cx="2689199" cy="1141945"/>
      </dsp:txXfrm>
    </dsp:sp>
    <dsp:sp modelId="{8C660CA9-0AF2-40AD-BCBA-09C5AD1A36FA}">
      <dsp:nvSpPr>
        <dsp:cNvPr id="0" name=""/>
        <dsp:cNvSpPr/>
      </dsp:nvSpPr>
      <dsp:spPr>
        <a:xfrm>
          <a:off x="2691785" y="1212666"/>
          <a:ext cx="8324147" cy="114194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512" tIns="290054" rIns="161512" bIns="290054"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prstClr val="black">
                  <a:hueOff val="0"/>
                  <a:satOff val="0"/>
                  <a:lumOff val="0"/>
                  <a:alphaOff val="0"/>
                </a:prstClr>
              </a:solidFill>
              <a:latin typeface="Corbel" panose="020B0503020204020204"/>
              <a:ea typeface="+mn-ea"/>
              <a:cs typeface="+mn-cs"/>
            </a:rPr>
            <a:t>Respect diversity in other drivers and other taxi operators and learn to communicate with your workmates, and help them out when you can. They will do the same for you. You can only do your job if everyone else is doing their job and vice versa.</a:t>
          </a:r>
          <a:endParaRPr lang="en-AU" sz="1800" kern="1200" dirty="0">
            <a:solidFill>
              <a:prstClr val="black">
                <a:hueOff val="0"/>
                <a:satOff val="0"/>
                <a:lumOff val="0"/>
                <a:alphaOff val="0"/>
              </a:prstClr>
            </a:solidFill>
            <a:latin typeface="Corbel" panose="020B0503020204020204"/>
            <a:ea typeface="+mn-ea"/>
            <a:cs typeface="+mn-cs"/>
          </a:endParaRPr>
        </a:p>
      </dsp:txBody>
      <dsp:txXfrm>
        <a:off x="2691785" y="1212666"/>
        <a:ext cx="8324147" cy="1141945"/>
      </dsp:txXfrm>
    </dsp:sp>
    <dsp:sp modelId="{78A93EAB-7892-46B8-B88B-BB3F2228236C}">
      <dsp:nvSpPr>
        <dsp:cNvPr id="0" name=""/>
        <dsp:cNvSpPr/>
      </dsp:nvSpPr>
      <dsp:spPr>
        <a:xfrm>
          <a:off x="2586" y="1212666"/>
          <a:ext cx="2689199" cy="1141945"/>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122" tIns="112799" rIns="110122" bIns="112799" numCol="1" spcCol="1270" anchor="ctr" anchorCtr="0">
          <a:noAutofit/>
        </a:bodyPr>
        <a:lstStyle/>
        <a:p>
          <a:pPr marL="0" lvl="0" indent="0" algn="ctr" defTabSz="1244600" rtl="0">
            <a:lnSpc>
              <a:spcPct val="90000"/>
            </a:lnSpc>
            <a:spcBef>
              <a:spcPct val="0"/>
            </a:spcBef>
            <a:spcAft>
              <a:spcPct val="35000"/>
            </a:spcAft>
            <a:buNone/>
          </a:pPr>
          <a:r>
            <a:rPr lang="en-AU" sz="2800" b="1" kern="1200" dirty="0"/>
            <a:t>Teamwork</a:t>
          </a:r>
        </a:p>
      </dsp:txBody>
      <dsp:txXfrm>
        <a:off x="2586" y="1212666"/>
        <a:ext cx="2689199" cy="1141945"/>
      </dsp:txXfrm>
    </dsp:sp>
    <dsp:sp modelId="{9632374D-D68D-4753-99A5-274467912C9A}">
      <dsp:nvSpPr>
        <dsp:cNvPr id="0" name=""/>
        <dsp:cNvSpPr/>
      </dsp:nvSpPr>
      <dsp:spPr>
        <a:xfrm>
          <a:off x="2690911" y="2423128"/>
          <a:ext cx="8324147" cy="1141945"/>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512" tIns="290054" rIns="161512" bIns="290054" numCol="1" spcCol="1270" anchor="ctr" anchorCtr="0">
          <a:noAutofit/>
        </a:bodyPr>
        <a:lstStyle/>
        <a:p>
          <a:pPr marL="0" lvl="0" indent="0" algn="l" defTabSz="800100" rtl="0">
            <a:lnSpc>
              <a:spcPct val="90000"/>
            </a:lnSpc>
            <a:spcBef>
              <a:spcPct val="0"/>
            </a:spcBef>
            <a:spcAft>
              <a:spcPct val="35000"/>
            </a:spcAft>
            <a:buNone/>
          </a:pPr>
          <a:r>
            <a:rPr lang="en-AU" sz="1800" kern="1200" dirty="0"/>
            <a:t>Being a good listener as well as ensuring what you say is really what you mean. </a:t>
          </a:r>
        </a:p>
        <a:p>
          <a:pPr marL="0" lvl="0" indent="0" algn="l" defTabSz="800100" rtl="0">
            <a:lnSpc>
              <a:spcPct val="90000"/>
            </a:lnSpc>
            <a:spcBef>
              <a:spcPct val="0"/>
            </a:spcBef>
            <a:spcAft>
              <a:spcPct val="35000"/>
            </a:spcAft>
            <a:buNone/>
          </a:pPr>
          <a:r>
            <a:rPr lang="en-AU" sz="1800" kern="1200" dirty="0"/>
            <a:t>Speak clearly, at a reasonable pace and use positive body language</a:t>
          </a:r>
        </a:p>
      </dsp:txBody>
      <dsp:txXfrm>
        <a:off x="2690911" y="2423128"/>
        <a:ext cx="8324147" cy="1141945"/>
      </dsp:txXfrm>
    </dsp:sp>
    <dsp:sp modelId="{21327B82-EC53-4D76-8C85-C53791232879}">
      <dsp:nvSpPr>
        <dsp:cNvPr id="0" name=""/>
        <dsp:cNvSpPr/>
      </dsp:nvSpPr>
      <dsp:spPr>
        <a:xfrm>
          <a:off x="2586" y="2423128"/>
          <a:ext cx="2688325" cy="1141945"/>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122" tIns="112799" rIns="110122" bIns="112799" numCol="1" spcCol="1270" anchor="ctr" anchorCtr="0">
          <a:noAutofit/>
        </a:bodyPr>
        <a:lstStyle/>
        <a:p>
          <a:pPr marL="0" lvl="0" indent="0" algn="ctr" defTabSz="1244600" rtl="0">
            <a:lnSpc>
              <a:spcPct val="90000"/>
            </a:lnSpc>
            <a:spcBef>
              <a:spcPct val="0"/>
            </a:spcBef>
            <a:spcAft>
              <a:spcPct val="35000"/>
            </a:spcAft>
            <a:buNone/>
          </a:pPr>
          <a:r>
            <a:rPr lang="en-AU" sz="2800" b="1" kern="1200" dirty="0"/>
            <a:t>Communication</a:t>
          </a:r>
        </a:p>
      </dsp:txBody>
      <dsp:txXfrm>
        <a:off x="2586" y="2423128"/>
        <a:ext cx="2688325" cy="1141945"/>
      </dsp:txXfrm>
    </dsp:sp>
    <dsp:sp modelId="{02352BA1-0638-4E37-AD04-400F4B6A9D5A}">
      <dsp:nvSpPr>
        <dsp:cNvPr id="0" name=""/>
        <dsp:cNvSpPr/>
      </dsp:nvSpPr>
      <dsp:spPr>
        <a:xfrm>
          <a:off x="2691785" y="3633590"/>
          <a:ext cx="8324147" cy="1141945"/>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512" tIns="290054" rIns="161512" bIns="290054" numCol="1" spcCol="1270" anchor="ctr" anchorCtr="0">
          <a:noAutofit/>
        </a:bodyPr>
        <a:lstStyle/>
        <a:p>
          <a:pPr marL="0" lvl="0" indent="0" algn="l" defTabSz="800100" rtl="0">
            <a:lnSpc>
              <a:spcPct val="90000"/>
            </a:lnSpc>
            <a:spcBef>
              <a:spcPct val="0"/>
            </a:spcBef>
            <a:spcAft>
              <a:spcPct val="35000"/>
            </a:spcAft>
            <a:buNone/>
          </a:pPr>
          <a:r>
            <a:rPr lang="en-US" sz="1800" kern="1200" dirty="0"/>
            <a:t>It is important that you know how to correctly use the </a:t>
          </a:r>
          <a:r>
            <a:rPr lang="en-US" sz="1800" kern="1200" dirty="0" err="1"/>
            <a:t>Eftpos</a:t>
          </a:r>
          <a:r>
            <a:rPr lang="en-US" sz="1800" kern="1200" dirty="0"/>
            <a:t> machine, Taxi Meter, communication channels with radio dispatch and security camera systems and associated functions</a:t>
          </a:r>
          <a:endParaRPr lang="en-AU" sz="1800" kern="1200" dirty="0"/>
        </a:p>
      </dsp:txBody>
      <dsp:txXfrm>
        <a:off x="2691785" y="3633590"/>
        <a:ext cx="8324147" cy="1141945"/>
      </dsp:txXfrm>
    </dsp:sp>
    <dsp:sp modelId="{E478891B-7F16-4FC0-AB8C-33164539BB12}">
      <dsp:nvSpPr>
        <dsp:cNvPr id="0" name=""/>
        <dsp:cNvSpPr/>
      </dsp:nvSpPr>
      <dsp:spPr>
        <a:xfrm>
          <a:off x="2586" y="3633590"/>
          <a:ext cx="2689199" cy="1141945"/>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122" tIns="112799" rIns="110122" bIns="112799" numCol="1" spcCol="1270" anchor="ctr" anchorCtr="0">
          <a:noAutofit/>
        </a:bodyPr>
        <a:lstStyle/>
        <a:p>
          <a:pPr marL="0" lvl="0" indent="0" algn="ctr" defTabSz="1244600" rtl="0">
            <a:lnSpc>
              <a:spcPct val="90000"/>
            </a:lnSpc>
            <a:spcBef>
              <a:spcPct val="0"/>
            </a:spcBef>
            <a:spcAft>
              <a:spcPct val="35000"/>
            </a:spcAft>
            <a:buNone/>
          </a:pPr>
          <a:r>
            <a:rPr lang="en-AU" sz="2800" b="1" kern="1200" dirty="0"/>
            <a:t>Knowledge</a:t>
          </a:r>
        </a:p>
      </dsp:txBody>
      <dsp:txXfrm>
        <a:off x="2586" y="3633590"/>
        <a:ext cx="2689199" cy="11419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E396C-7A73-426F-916A-DF7017913B32}">
      <dsp:nvSpPr>
        <dsp:cNvPr id="0" name=""/>
        <dsp:cNvSpPr/>
      </dsp:nvSpPr>
      <dsp:spPr>
        <a:xfrm>
          <a:off x="0" y="502205"/>
          <a:ext cx="1875234" cy="112514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Communicating at work</a:t>
          </a:r>
        </a:p>
      </dsp:txBody>
      <dsp:txXfrm>
        <a:off x="0" y="502205"/>
        <a:ext cx="1875234" cy="1125140"/>
      </dsp:txXfrm>
    </dsp:sp>
    <dsp:sp modelId="{2ABB9364-FE63-47AF-844F-BD05E863329A}">
      <dsp:nvSpPr>
        <dsp:cNvPr id="0" name=""/>
        <dsp:cNvSpPr/>
      </dsp:nvSpPr>
      <dsp:spPr>
        <a:xfrm>
          <a:off x="2062757" y="502205"/>
          <a:ext cx="1875234" cy="1125140"/>
        </a:xfrm>
        <a:prstGeom prst="rect">
          <a:avLst/>
        </a:prstGeom>
        <a:solidFill>
          <a:schemeClr val="accent2">
            <a:hueOff val="405011"/>
            <a:satOff val="56"/>
            <a:lumOff val="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dirty="0"/>
            <a:t>Delighting your customers</a:t>
          </a:r>
        </a:p>
      </dsp:txBody>
      <dsp:txXfrm>
        <a:off x="2062757" y="502205"/>
        <a:ext cx="1875234" cy="1125140"/>
      </dsp:txXfrm>
    </dsp:sp>
    <dsp:sp modelId="{6E91C3AF-B8B7-41C1-AEC2-45689A04E8EF}">
      <dsp:nvSpPr>
        <dsp:cNvPr id="0" name=""/>
        <dsp:cNvSpPr/>
      </dsp:nvSpPr>
      <dsp:spPr>
        <a:xfrm>
          <a:off x="4125515" y="502205"/>
          <a:ext cx="1875234" cy="1125140"/>
        </a:xfrm>
        <a:prstGeom prst="rect">
          <a:avLst/>
        </a:prstGeom>
        <a:solidFill>
          <a:schemeClr val="accent2">
            <a:hueOff val="810023"/>
            <a:satOff val="113"/>
            <a:lumOff val="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Active Listening</a:t>
          </a:r>
        </a:p>
      </dsp:txBody>
      <dsp:txXfrm>
        <a:off x="4125515" y="502205"/>
        <a:ext cx="1875234" cy="1125140"/>
      </dsp:txXfrm>
    </dsp:sp>
    <dsp:sp modelId="{94BE6553-0B38-4B82-BC8B-78415A66835B}">
      <dsp:nvSpPr>
        <dsp:cNvPr id="0" name=""/>
        <dsp:cNvSpPr/>
      </dsp:nvSpPr>
      <dsp:spPr>
        <a:xfrm>
          <a:off x="0" y="1814869"/>
          <a:ext cx="1875234" cy="1125140"/>
        </a:xfrm>
        <a:prstGeom prst="rect">
          <a:avLst/>
        </a:prstGeom>
        <a:solidFill>
          <a:schemeClr val="accent2">
            <a:hueOff val="1215034"/>
            <a:satOff val="169"/>
            <a:lumOff val="14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Positive Attitude </a:t>
          </a:r>
        </a:p>
      </dsp:txBody>
      <dsp:txXfrm>
        <a:off x="0" y="1814869"/>
        <a:ext cx="1875234" cy="1125140"/>
      </dsp:txXfrm>
    </dsp:sp>
    <dsp:sp modelId="{4AAE2DD5-25CC-4F39-AFFF-F63F098F0D5E}">
      <dsp:nvSpPr>
        <dsp:cNvPr id="0" name=""/>
        <dsp:cNvSpPr/>
      </dsp:nvSpPr>
      <dsp:spPr>
        <a:xfrm>
          <a:off x="2062757" y="1814869"/>
          <a:ext cx="1875234" cy="1125140"/>
        </a:xfrm>
        <a:prstGeom prst="rect">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Approachable</a:t>
          </a:r>
        </a:p>
      </dsp:txBody>
      <dsp:txXfrm>
        <a:off x="2062757" y="1814869"/>
        <a:ext cx="1875234" cy="1125140"/>
      </dsp:txXfrm>
    </dsp:sp>
    <dsp:sp modelId="{18AFD2E8-EA94-48C7-ABC5-24F548FBF2D3}">
      <dsp:nvSpPr>
        <dsp:cNvPr id="0" name=""/>
        <dsp:cNvSpPr/>
      </dsp:nvSpPr>
      <dsp:spPr>
        <a:xfrm>
          <a:off x="4125515" y="1814869"/>
          <a:ext cx="1875234" cy="1125140"/>
        </a:xfrm>
        <a:prstGeom prst="rect">
          <a:avLst/>
        </a:prstGeom>
        <a:solidFill>
          <a:schemeClr val="accent2">
            <a:hueOff val="2025056"/>
            <a:satOff val="282"/>
            <a:lumOff val="2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dirty="0"/>
            <a:t>WORKS WELL UNDER PRESSURE</a:t>
          </a:r>
        </a:p>
      </dsp:txBody>
      <dsp:txXfrm>
        <a:off x="4125515" y="1814869"/>
        <a:ext cx="1875234" cy="1125140"/>
      </dsp:txXfrm>
    </dsp:sp>
    <dsp:sp modelId="{4B0B2608-A8FC-47E1-9E21-0FDAEDF63592}">
      <dsp:nvSpPr>
        <dsp:cNvPr id="0" name=""/>
        <dsp:cNvSpPr/>
      </dsp:nvSpPr>
      <dsp:spPr>
        <a:xfrm>
          <a:off x="0" y="3127533"/>
          <a:ext cx="1875234" cy="1125140"/>
        </a:xfrm>
        <a:prstGeom prst="rect">
          <a:avLst/>
        </a:prstGeom>
        <a:solidFill>
          <a:schemeClr val="accent2">
            <a:hueOff val="2430068"/>
            <a:satOff val="338"/>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ATTENTION TO DETAIL</a:t>
          </a:r>
          <a:endParaRPr lang="en-AU" sz="1600" kern="1200" dirty="0"/>
        </a:p>
      </dsp:txBody>
      <dsp:txXfrm>
        <a:off x="0" y="3127533"/>
        <a:ext cx="1875234" cy="1125140"/>
      </dsp:txXfrm>
    </dsp:sp>
    <dsp:sp modelId="{A8456D45-F7BB-470E-82EA-6E0B148D6721}">
      <dsp:nvSpPr>
        <dsp:cNvPr id="0" name=""/>
        <dsp:cNvSpPr/>
      </dsp:nvSpPr>
      <dsp:spPr>
        <a:xfrm>
          <a:off x="2062757" y="3127533"/>
          <a:ext cx="1875234" cy="1125140"/>
        </a:xfrm>
        <a:prstGeom prst="rect">
          <a:avLst/>
        </a:prstGeom>
        <a:solidFill>
          <a:schemeClr val="accent2">
            <a:hueOff val="2835079"/>
            <a:satOff val="395"/>
            <a:lumOff val="34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KNOWLEDGE</a:t>
          </a:r>
          <a:endParaRPr lang="en-AU" sz="1600" kern="1200" dirty="0"/>
        </a:p>
      </dsp:txBody>
      <dsp:txXfrm>
        <a:off x="2062757" y="3127533"/>
        <a:ext cx="1875234" cy="1125140"/>
      </dsp:txXfrm>
    </dsp:sp>
    <dsp:sp modelId="{D61DE0DB-6A9B-4E47-A805-CAE1ABF45BEA}">
      <dsp:nvSpPr>
        <dsp:cNvPr id="0" name=""/>
        <dsp:cNvSpPr/>
      </dsp:nvSpPr>
      <dsp:spPr>
        <a:xfrm>
          <a:off x="4125515" y="3127533"/>
          <a:ext cx="1875234" cy="1125140"/>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dirty="0"/>
            <a:t>PATIENCE/RESPECT</a:t>
          </a:r>
        </a:p>
      </dsp:txBody>
      <dsp:txXfrm>
        <a:off x="4125515" y="3127533"/>
        <a:ext cx="1875234" cy="112514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6223B-2322-4832-89F0-27F45662C08A}" type="datetimeFigureOut">
              <a:rPr lang="en-US" smtClean="0"/>
              <a:pPr/>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E2EE0-7CA6-4E86-AB4E-EBF0771299A5}" type="slidenum">
              <a:rPr lang="en-US" smtClean="0"/>
              <a:pPr/>
              <a:t>‹#›</a:t>
            </a:fld>
            <a:endParaRPr lang="en-US"/>
          </a:p>
        </p:txBody>
      </p:sp>
    </p:spTree>
    <p:extLst>
      <p:ext uri="{BB962C8B-B14F-4D97-AF65-F5344CB8AC3E}">
        <p14:creationId xmlns:p14="http://schemas.microsoft.com/office/powerpoint/2010/main" val="234330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1</a:t>
            </a:fld>
            <a:endParaRPr lang="en-US"/>
          </a:p>
        </p:txBody>
      </p:sp>
    </p:spTree>
    <p:extLst>
      <p:ext uri="{BB962C8B-B14F-4D97-AF65-F5344CB8AC3E}">
        <p14:creationId xmlns:p14="http://schemas.microsoft.com/office/powerpoint/2010/main" val="3153808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US"/>
              <a:t>WHAT MADE IT THE WORST?</a:t>
            </a:r>
          </a:p>
          <a:p>
            <a:pPr defTabSz="921532">
              <a:defRPr/>
            </a:pPr>
            <a:r>
              <a:rPr lang="en-US"/>
              <a:t>WHITBOARD -  WORSTS WORDS ON LEFT COLUMN</a:t>
            </a:r>
          </a:p>
          <a:p>
            <a:pPr defTabSz="921532">
              <a:defRPr/>
            </a:pPr>
            <a:r>
              <a:rPr lang="en-US"/>
              <a:t>And who else did you tell?</a:t>
            </a:r>
            <a:endParaRPr lang="en-AU"/>
          </a:p>
          <a:p>
            <a:endParaRPr lang="en-US"/>
          </a:p>
        </p:txBody>
      </p:sp>
      <p:sp>
        <p:nvSpPr>
          <p:cNvPr id="4" name="Slide Number Placeholder 3"/>
          <p:cNvSpPr>
            <a:spLocks noGrp="1"/>
          </p:cNvSpPr>
          <p:nvPr>
            <p:ph type="sldNum" sz="quarter" idx="10"/>
          </p:nvPr>
        </p:nvSpPr>
        <p:spPr>
          <a:xfrm>
            <a:off x="3850443" y="9430092"/>
            <a:ext cx="2945659" cy="498135"/>
          </a:xfrm>
          <a:prstGeom prst="rect">
            <a:avLst/>
          </a:prstGeom>
        </p:spPr>
        <p:txBody>
          <a:bodyPr lIns="92153" tIns="46077" rIns="92153" bIns="46077"/>
          <a:lstStyle/>
          <a:p>
            <a:fld id="{E86C1AB1-D682-4F2C-8579-D9DF0DCC073A}" type="slidenum">
              <a:rPr lang="en-US" smtClean="0"/>
              <a:t>14</a:t>
            </a:fld>
            <a:endParaRPr lang="en-US"/>
          </a:p>
        </p:txBody>
      </p:sp>
    </p:spTree>
    <p:extLst>
      <p:ext uri="{BB962C8B-B14F-4D97-AF65-F5344CB8AC3E}">
        <p14:creationId xmlns:p14="http://schemas.microsoft.com/office/powerpoint/2010/main" val="30194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US"/>
              <a:t>WHAT MADE IT THE BEST?</a:t>
            </a:r>
          </a:p>
          <a:p>
            <a:pPr defTabSz="921532">
              <a:defRPr/>
            </a:pPr>
            <a:r>
              <a:rPr lang="en-US"/>
              <a:t>WHITEBOARD – BESTS WORDS ON RIGHT COLUMN</a:t>
            </a:r>
          </a:p>
          <a:p>
            <a:endParaRPr lang="en-US"/>
          </a:p>
        </p:txBody>
      </p:sp>
      <p:sp>
        <p:nvSpPr>
          <p:cNvPr id="4" name="Slide Number Placeholder 3"/>
          <p:cNvSpPr>
            <a:spLocks noGrp="1"/>
          </p:cNvSpPr>
          <p:nvPr>
            <p:ph type="sldNum" sz="quarter" idx="10"/>
          </p:nvPr>
        </p:nvSpPr>
        <p:spPr>
          <a:xfrm>
            <a:off x="3850443" y="9430092"/>
            <a:ext cx="2945659" cy="498135"/>
          </a:xfrm>
          <a:prstGeom prst="rect">
            <a:avLst/>
          </a:prstGeom>
        </p:spPr>
        <p:txBody>
          <a:bodyPr lIns="92153" tIns="46077" rIns="92153" bIns="46077"/>
          <a:lstStyle/>
          <a:p>
            <a:fld id="{E86C1AB1-D682-4F2C-8579-D9DF0DCC073A}" type="slidenum">
              <a:rPr lang="en-US" smtClean="0"/>
              <a:t>15</a:t>
            </a:fld>
            <a:endParaRPr lang="en-US"/>
          </a:p>
        </p:txBody>
      </p:sp>
    </p:spTree>
    <p:extLst>
      <p:ext uri="{BB962C8B-B14F-4D97-AF65-F5344CB8AC3E}">
        <p14:creationId xmlns:p14="http://schemas.microsoft.com/office/powerpoint/2010/main" val="12981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 y="727075"/>
            <a:ext cx="6470650" cy="3640138"/>
          </a:xfrm>
        </p:spPr>
      </p:sp>
      <p:sp>
        <p:nvSpPr>
          <p:cNvPr id="3" name="Notes Placeholder 2"/>
          <p:cNvSpPr>
            <a:spLocks noGrp="1"/>
          </p:cNvSpPr>
          <p:nvPr>
            <p:ph type="body" idx="1"/>
          </p:nvPr>
        </p:nvSpPr>
        <p:spPr/>
        <p:txBody>
          <a:bodyPr>
            <a:normAutofit/>
          </a:bodyPr>
          <a:lstStyle/>
          <a:p>
            <a:pPr defTabSz="890991">
              <a:spcBef>
                <a:spcPct val="0"/>
              </a:spcBef>
              <a:defRPr/>
            </a:pPr>
            <a:r>
              <a:rPr lang="en-US" sz="1100">
                <a:solidFill>
                  <a:prstClr val="black"/>
                </a:solidFill>
              </a:rPr>
              <a:t>Customer Service is the combination of feelings, thoughts and emotions throughout the journey with your brand</a:t>
            </a:r>
          </a:p>
          <a:p>
            <a:pPr defTabSz="890991">
              <a:spcBef>
                <a:spcPct val="0"/>
              </a:spcBef>
              <a:defRPr/>
            </a:pPr>
            <a:endParaRPr lang="en-US" sz="1100" b="1">
              <a:solidFill>
                <a:prstClr val="black"/>
              </a:solidFill>
            </a:endParaRPr>
          </a:p>
          <a:p>
            <a:pPr defTabSz="890991">
              <a:spcBef>
                <a:spcPct val="0"/>
              </a:spcBef>
              <a:defRPr/>
            </a:pPr>
            <a:r>
              <a:rPr lang="en-US" sz="1100" b="1">
                <a:solidFill>
                  <a:prstClr val="black"/>
                </a:solidFill>
              </a:rPr>
              <a:t>A customer may not remember what you said  but will always remember how you made them feel.</a:t>
            </a:r>
          </a:p>
          <a:p>
            <a:pPr defTabSz="890991">
              <a:spcBef>
                <a:spcPct val="0"/>
              </a:spcBef>
              <a:defRPr/>
            </a:pPr>
            <a:endParaRPr lang="en-US" sz="1100" b="1">
              <a:solidFill>
                <a:prstClr val="black"/>
              </a:solidFill>
            </a:endParaRPr>
          </a:p>
          <a:p>
            <a:pPr defTabSz="890991">
              <a:spcBef>
                <a:spcPct val="0"/>
              </a:spcBef>
              <a:defRPr/>
            </a:pPr>
            <a:r>
              <a:rPr lang="en-US" sz="1100">
                <a:solidFill>
                  <a:prstClr val="black"/>
                </a:solidFill>
              </a:rPr>
              <a:t>Each customer journey is unique affected by perceptions, emotions, events, and decisive moment that shape the experience</a:t>
            </a:r>
          </a:p>
          <a:p>
            <a:pPr defTabSz="890991">
              <a:spcBef>
                <a:spcPct val="0"/>
              </a:spcBef>
              <a:defRPr/>
            </a:pPr>
            <a:endParaRPr lang="en-US" sz="1100">
              <a:solidFill>
                <a:prstClr val="black"/>
              </a:solidFill>
            </a:endParaRPr>
          </a:p>
          <a:p>
            <a:pPr defTabSz="890991">
              <a:spcBef>
                <a:spcPct val="0"/>
              </a:spcBef>
              <a:defRPr/>
            </a:pPr>
            <a:r>
              <a:rPr lang="en-US" sz="1100">
                <a:solidFill>
                  <a:prstClr val="black"/>
                </a:solidFill>
              </a:rPr>
              <a:t>A decisive moment is your opportunity to impact a customer’s choices; this is when they will become an ambassador, advocate or detractor</a:t>
            </a:r>
          </a:p>
          <a:p>
            <a:pPr defTabSz="890991">
              <a:spcBef>
                <a:spcPct val="0"/>
              </a:spcBef>
              <a:defRPr/>
            </a:pPr>
            <a:endParaRPr lang="en-US" sz="1100">
              <a:solidFill>
                <a:prstClr val="black"/>
              </a:solidFill>
            </a:endParaRPr>
          </a:p>
          <a:p>
            <a:pPr defTabSz="890991">
              <a:spcBef>
                <a:spcPct val="0"/>
              </a:spcBef>
              <a:defRPr/>
            </a:pPr>
            <a:r>
              <a:rPr lang="en-US" sz="1100">
                <a:solidFill>
                  <a:prstClr val="black"/>
                </a:solidFill>
              </a:rPr>
              <a:t>Get closer to your customers through the journey to continually own their decisive moments</a:t>
            </a:r>
          </a:p>
          <a:p>
            <a:pPr defTabSz="890991">
              <a:spcBef>
                <a:spcPct val="0"/>
              </a:spcBef>
              <a:defRPr/>
            </a:pPr>
            <a:endParaRPr lang="en-US" sz="1100">
              <a:solidFill>
                <a:prstClr val="black"/>
              </a:solidFill>
            </a:endParaRPr>
          </a:p>
          <a:p>
            <a:pPr defTabSz="890991">
              <a:spcBef>
                <a:spcPct val="0"/>
              </a:spcBef>
              <a:defRPr/>
            </a:pPr>
            <a:r>
              <a:rPr lang="en-US" sz="1100">
                <a:solidFill>
                  <a:prstClr val="black"/>
                </a:solidFill>
              </a:rPr>
              <a:t>The part of the brain that controls decision-making also controls feelings, loyalty does not come from logic – comes form emotion</a:t>
            </a:r>
          </a:p>
          <a:p>
            <a:pPr defTabSz="890991">
              <a:spcBef>
                <a:spcPct val="0"/>
              </a:spcBef>
              <a:defRPr/>
            </a:pPr>
            <a:endParaRPr lang="en-US" sz="1100">
              <a:solidFill>
                <a:prstClr val="black"/>
              </a:solidFill>
            </a:endParaRPr>
          </a:p>
          <a:p>
            <a:endParaRPr lang="en-AU"/>
          </a:p>
        </p:txBody>
      </p:sp>
      <p:sp>
        <p:nvSpPr>
          <p:cNvPr id="4" name="Slide Number Placeholder 3"/>
          <p:cNvSpPr>
            <a:spLocks noGrp="1"/>
          </p:cNvSpPr>
          <p:nvPr>
            <p:ph type="sldNum" sz="quarter" idx="10"/>
          </p:nvPr>
        </p:nvSpPr>
        <p:spPr>
          <a:xfrm>
            <a:off x="3736289" y="9217685"/>
            <a:ext cx="2859706" cy="485022"/>
          </a:xfrm>
          <a:prstGeom prst="rect">
            <a:avLst/>
          </a:prstGeom>
        </p:spPr>
        <p:txBody>
          <a:bodyPr/>
          <a:lstStyle/>
          <a:p>
            <a:fld id="{5A5119F7-1C0C-43BE-919C-B6D6C629FB5B}" type="slidenum">
              <a:rPr lang="en-AU" smtClean="0"/>
              <a:pPr/>
              <a:t>16</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Consumers are willing to spend more with companies that provide outstanding service, and they will also tell, on average, twice as many people about bad service than they are about good service. </a:t>
            </a:r>
          </a:p>
          <a:p>
            <a:r>
              <a:rPr lang="en-US" dirty="0"/>
              <a:t>Ultimately, great service can drive sales and customer loyalty.</a:t>
            </a:r>
          </a:p>
          <a:p>
            <a:endParaRPr lang="en-US" dirty="0"/>
          </a:p>
          <a:p>
            <a:r>
              <a:rPr lang="en-US" dirty="0"/>
              <a:t>How do you provide the following things to customers?</a:t>
            </a:r>
          </a:p>
          <a:p>
            <a:endParaRPr lang="en-US" dirty="0"/>
          </a:p>
          <a:p>
            <a:r>
              <a:rPr lang="en-US" dirty="0"/>
              <a:t>According to market research into what great customer service means to a customer the top 5 most important things are:</a:t>
            </a:r>
          </a:p>
          <a:p>
            <a:pPr marL="228600" indent="-228600">
              <a:buFont typeface="+mj-lt"/>
              <a:buAutoNum type="arabicPeriod"/>
            </a:pPr>
            <a:r>
              <a:rPr lang="en-US" dirty="0"/>
              <a:t>Value for money, price, competitiveness</a:t>
            </a:r>
          </a:p>
          <a:p>
            <a:pPr marL="228600" indent="-228600">
              <a:buFont typeface="+mj-lt"/>
              <a:buAutoNum type="arabicPeriod"/>
            </a:pPr>
            <a:r>
              <a:rPr lang="en-US" dirty="0"/>
              <a:t>Customer Service</a:t>
            </a:r>
          </a:p>
          <a:p>
            <a:pPr marL="228600" indent="-228600">
              <a:buFont typeface="+mj-lt"/>
              <a:buAutoNum type="arabicPeriod"/>
            </a:pPr>
            <a:r>
              <a:rPr lang="en-US" dirty="0"/>
              <a:t>Reliability, keeping promises</a:t>
            </a:r>
          </a:p>
          <a:p>
            <a:pPr marL="228600" indent="-228600">
              <a:buFont typeface="+mj-lt"/>
              <a:buAutoNum type="arabicPeriod"/>
            </a:pPr>
            <a:r>
              <a:rPr lang="en-US" dirty="0"/>
              <a:t>Quality</a:t>
            </a:r>
          </a:p>
          <a:p>
            <a:pPr marL="228600" indent="-228600">
              <a:buFont typeface="+mj-lt"/>
              <a:buAutoNum type="arabicPeriod"/>
            </a:pPr>
            <a:r>
              <a:rPr lang="en-US" dirty="0"/>
              <a:t>Ease of doing business</a:t>
            </a:r>
          </a:p>
          <a:p>
            <a:endParaRPr lang="en-AU" dirty="0"/>
          </a:p>
        </p:txBody>
      </p:sp>
      <p:sp>
        <p:nvSpPr>
          <p:cNvPr id="4" name="Slide Number Placeholder 3"/>
          <p:cNvSpPr>
            <a:spLocks noGrp="1"/>
          </p:cNvSpPr>
          <p:nvPr>
            <p:ph type="sldNum" sz="quarter" idx="5"/>
          </p:nvPr>
        </p:nvSpPr>
        <p:spPr/>
        <p:txBody>
          <a:bodyPr/>
          <a:lstStyle/>
          <a:p>
            <a:fld id="{C63E2EE0-7CA6-4E86-AB4E-EBF0771299A5}" type="slidenum">
              <a:rPr lang="en-US" smtClean="0"/>
              <a:pPr/>
              <a:t>18</a:t>
            </a:fld>
            <a:endParaRPr lang="en-US"/>
          </a:p>
        </p:txBody>
      </p:sp>
    </p:spTree>
    <p:extLst>
      <p:ext uri="{BB962C8B-B14F-4D97-AF65-F5344CB8AC3E}">
        <p14:creationId xmlns:p14="http://schemas.microsoft.com/office/powerpoint/2010/main" val="88794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0450" y="700088"/>
            <a:ext cx="2106613" cy="1185862"/>
          </a:xfrm>
        </p:spPr>
      </p:sp>
      <p:sp>
        <p:nvSpPr>
          <p:cNvPr id="3" name="Notes Placeholder 2"/>
          <p:cNvSpPr>
            <a:spLocks noGrp="1"/>
          </p:cNvSpPr>
          <p:nvPr>
            <p:ph type="body" idx="1"/>
          </p:nvPr>
        </p:nvSpPr>
        <p:spPr/>
        <p:txBody>
          <a:bodyPr/>
          <a:lstStyle/>
          <a:p>
            <a:r>
              <a:rPr lang="en-US"/>
              <a:t>YOUR only REAL point of difference,</a:t>
            </a:r>
          </a:p>
          <a:p>
            <a:endParaRPr lang="en-US"/>
          </a:p>
          <a:p>
            <a:r>
              <a:rPr lang="en-US"/>
              <a:t>IS YOU and YOUR SERVICE</a:t>
            </a:r>
            <a:r>
              <a:rPr lang="en-US" baseline="0"/>
              <a:t>!</a:t>
            </a:r>
            <a:endParaRPr lang="en-AU"/>
          </a:p>
          <a:p>
            <a:endParaRPr lang="en-AU"/>
          </a:p>
        </p:txBody>
      </p:sp>
      <p:sp>
        <p:nvSpPr>
          <p:cNvPr id="4" name="Slide Number Placeholder 3"/>
          <p:cNvSpPr>
            <a:spLocks noGrp="1"/>
          </p:cNvSpPr>
          <p:nvPr>
            <p:ph type="sldNum" sz="quarter" idx="10"/>
          </p:nvPr>
        </p:nvSpPr>
        <p:spPr>
          <a:xfrm>
            <a:off x="3736069" y="9217705"/>
            <a:ext cx="2859440" cy="485715"/>
          </a:xfrm>
          <a:prstGeom prst="rect">
            <a:avLst/>
          </a:prstGeom>
        </p:spPr>
        <p:txBody>
          <a:bodyPr/>
          <a:lstStyle/>
          <a:p>
            <a:fld id="{FABCA3F9-CD83-4184-8B75-435C89AB7801}"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601336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the customer – you are the business, you are a representative of the whole Tasmanian Taxi Service Sector and reputation. </a:t>
            </a:r>
          </a:p>
          <a:p>
            <a:endParaRPr lang="en-US"/>
          </a:p>
          <a:p>
            <a:r>
              <a:rPr lang="en-US"/>
              <a:t>Customer service is not an option it is vital for a positive customer experience. </a:t>
            </a:r>
          </a:p>
          <a:p>
            <a:r>
              <a:rPr lang="en-US"/>
              <a:t>Providing a great customer experience through your service ensures your job, the business you work for, and the Tasmanian Taxi Service sector are viable now and into the future.</a:t>
            </a:r>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20</a:t>
            </a:fld>
            <a:endParaRPr lang="en-US"/>
          </a:p>
        </p:txBody>
      </p:sp>
    </p:spTree>
    <p:extLst>
      <p:ext uri="{BB962C8B-B14F-4D97-AF65-F5344CB8AC3E}">
        <p14:creationId xmlns:p14="http://schemas.microsoft.com/office/powerpoint/2010/main" val="210838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dobe Garamond Pro Bold" pitchFamily="18" charset="0"/>
              </a:rPr>
              <a:t>Positive Attitude</a:t>
            </a:r>
          </a:p>
          <a:p>
            <a:pPr marL="635857" lvl="3" indent="-165876">
              <a:buFont typeface="Wingdings" pitchFamily="2" charset="2"/>
              <a:buChar char="ü"/>
              <a:defRPr/>
            </a:pPr>
            <a:r>
              <a:rPr lang="en-US"/>
              <a:t>Attentive – listen and care (make them </a:t>
            </a:r>
            <a:r>
              <a:rPr lang="en-US" b="1"/>
              <a:t>know</a:t>
            </a:r>
            <a:r>
              <a:rPr lang="en-US"/>
              <a:t> they matter)</a:t>
            </a:r>
          </a:p>
          <a:p>
            <a:pPr marL="866240" lvl="4" indent="-175091">
              <a:buFont typeface="Courier New" pitchFamily="49" charset="0"/>
              <a:buChar char="o"/>
              <a:defRPr/>
            </a:pPr>
            <a:r>
              <a:rPr lang="en-US"/>
              <a:t> Give accurate information, don’t be afraid to say “I don’t know, but I will find out” </a:t>
            </a:r>
          </a:p>
          <a:p>
            <a:pPr marL="635857" lvl="3" indent="-165876">
              <a:buFont typeface="Wingdings" pitchFamily="2" charset="2"/>
              <a:buChar char="ü"/>
              <a:defRPr/>
            </a:pPr>
            <a:r>
              <a:rPr lang="en-US"/>
              <a:t>Friendly approach – watch for non-verbal and body language signs</a:t>
            </a:r>
          </a:p>
          <a:p>
            <a:pPr marL="635857" lvl="3" indent="-165876">
              <a:buFont typeface="Wingdings" pitchFamily="2" charset="2"/>
              <a:buChar char="ü"/>
              <a:defRPr/>
            </a:pPr>
            <a:r>
              <a:rPr lang="en-US"/>
              <a:t>Eye contact (best response in 2 seconds)</a:t>
            </a:r>
          </a:p>
          <a:p>
            <a:pPr marL="635857" lvl="3" indent="-165876">
              <a:buFont typeface="Wingdings" pitchFamily="2" charset="2"/>
              <a:buChar char="ü"/>
              <a:defRPr/>
            </a:pPr>
            <a:r>
              <a:rPr lang="en-US"/>
              <a:t>Learning to say no with tact and courtesy and confidence</a:t>
            </a:r>
          </a:p>
          <a:p>
            <a:pPr marL="866240" lvl="4" indent="-175091">
              <a:buFont typeface="Courier New" pitchFamily="49" charset="0"/>
              <a:buChar char="o"/>
              <a:defRPr/>
            </a:pPr>
            <a:r>
              <a:rPr lang="en-US"/>
              <a:t> Stay positive</a:t>
            </a:r>
          </a:p>
          <a:p>
            <a:pPr marL="635857" lvl="3" indent="-165876">
              <a:buFont typeface="Wingdings" pitchFamily="2" charset="2"/>
              <a:buChar char="ü"/>
              <a:defRPr/>
            </a:pPr>
            <a:r>
              <a:rPr lang="en-US"/>
              <a:t> Attention to detail</a:t>
            </a:r>
          </a:p>
          <a:p>
            <a:pPr marL="866240" lvl="4" indent="-175091">
              <a:buFont typeface="Courier New" pitchFamily="49" charset="0"/>
              <a:buChar char="o"/>
              <a:defRPr/>
            </a:pPr>
            <a:r>
              <a:rPr lang="en-US"/>
              <a:t> Go the extra mile</a:t>
            </a:r>
          </a:p>
          <a:p>
            <a:pPr marL="866240" lvl="4" indent="-175091">
              <a:buFont typeface="Courier New" pitchFamily="49" charset="0"/>
              <a:buChar char="o"/>
              <a:defRPr/>
            </a:pPr>
            <a:r>
              <a:rPr lang="en-US"/>
              <a:t> Use names whenever possible</a:t>
            </a:r>
          </a:p>
          <a:p>
            <a:pPr>
              <a:buFont typeface="Wingdings" pitchFamily="2" charset="2"/>
              <a:buChar char="q"/>
              <a:defRPr/>
            </a:pPr>
            <a:r>
              <a:rPr lang="en-US">
                <a:latin typeface="Adobe Garamond Pro Bold" pitchFamily="18" charset="0"/>
              </a:rPr>
              <a:t>Work Ethics</a:t>
            </a:r>
          </a:p>
          <a:p>
            <a:pPr marL="635857" lvl="3" indent="-165876">
              <a:buFont typeface="Wingdings" pitchFamily="2" charset="2"/>
              <a:buChar char="ü"/>
              <a:defRPr/>
            </a:pPr>
            <a:r>
              <a:rPr lang="en-US"/>
              <a:t>Punctuality</a:t>
            </a:r>
          </a:p>
          <a:p>
            <a:pPr marL="635857" lvl="3" indent="-165876">
              <a:buFont typeface="Wingdings" pitchFamily="2" charset="2"/>
              <a:buChar char="ü"/>
              <a:defRPr/>
            </a:pPr>
            <a:r>
              <a:rPr lang="en-US"/>
              <a:t>Time Management</a:t>
            </a:r>
          </a:p>
          <a:p>
            <a:pPr marL="635857" lvl="3" indent="-165876">
              <a:buFont typeface="Wingdings" pitchFamily="2" charset="2"/>
              <a:buChar char="ü"/>
              <a:defRPr/>
            </a:pPr>
            <a:r>
              <a:rPr lang="en-US"/>
              <a:t>Manage multi-tasking</a:t>
            </a:r>
          </a:p>
          <a:p>
            <a:pPr marL="635857" lvl="3" indent="-165876">
              <a:buFont typeface="Wingdings" pitchFamily="2" charset="2"/>
              <a:buChar char="ü"/>
              <a:defRPr/>
            </a:pPr>
            <a:r>
              <a:rPr lang="en-US"/>
              <a:t>Follow the chain of command</a:t>
            </a:r>
          </a:p>
          <a:p>
            <a:pPr marL="175091" lvl="1" indent="-175091">
              <a:buFont typeface="Wingdings" pitchFamily="2" charset="2"/>
              <a:buChar char="q"/>
              <a:defRPr/>
            </a:pPr>
            <a:r>
              <a:rPr lang="en-US" b="1">
                <a:latin typeface="Adobe Garamond Pro Bold" pitchFamily="18" charset="0"/>
              </a:rPr>
              <a:t>Etiquette </a:t>
            </a:r>
          </a:p>
          <a:p>
            <a:pPr marL="405474" lvl="2" indent="-165876">
              <a:buFont typeface="Wingdings" pitchFamily="2" charset="2"/>
              <a:buChar char="Ø"/>
              <a:defRPr/>
            </a:pPr>
            <a:r>
              <a:rPr lang="en-US" b="1">
                <a:latin typeface="Adobe Garamond Pro Bold" pitchFamily="18" charset="0"/>
              </a:rPr>
              <a:t> </a:t>
            </a:r>
            <a:r>
              <a:rPr lang="en-US"/>
              <a:t>Telephone</a:t>
            </a:r>
          </a:p>
          <a:p>
            <a:pPr marL="635857" lvl="3" indent="-165876">
              <a:buFont typeface="Wingdings" pitchFamily="2" charset="2"/>
              <a:buChar char="ü"/>
              <a:defRPr/>
            </a:pPr>
            <a:r>
              <a:rPr lang="en-US"/>
              <a:t> Greeting</a:t>
            </a:r>
          </a:p>
          <a:p>
            <a:pPr marL="635857" lvl="3" indent="-165876">
              <a:buFont typeface="Wingdings" pitchFamily="2" charset="2"/>
              <a:buChar char="ü"/>
              <a:defRPr/>
            </a:pPr>
            <a:r>
              <a:rPr lang="en-US"/>
              <a:t> Holds</a:t>
            </a:r>
          </a:p>
          <a:p>
            <a:pPr marL="635857" lvl="3" indent="-165876">
              <a:buFont typeface="Wingdings" pitchFamily="2" charset="2"/>
              <a:buChar char="ü"/>
              <a:defRPr/>
            </a:pPr>
            <a:r>
              <a:rPr lang="en-US"/>
              <a:t> Transfers</a:t>
            </a:r>
          </a:p>
          <a:p>
            <a:pPr marL="405474" lvl="2" indent="-165876">
              <a:buFont typeface="Wingdings" pitchFamily="2" charset="2"/>
              <a:buChar char="Ø"/>
              <a:defRPr/>
            </a:pPr>
            <a:r>
              <a:rPr lang="en-US"/>
              <a:t> Workspace</a:t>
            </a:r>
          </a:p>
          <a:p>
            <a:pPr marL="635857" lvl="3" indent="-165876">
              <a:buFont typeface="Wingdings" pitchFamily="2" charset="2"/>
              <a:buChar char="ü"/>
              <a:defRPr/>
            </a:pPr>
            <a:r>
              <a:rPr lang="en-US"/>
              <a:t> Clean from clutter</a:t>
            </a:r>
          </a:p>
          <a:p>
            <a:pPr marL="635857" lvl="3" indent="-165876">
              <a:buFont typeface="Wingdings" pitchFamily="2" charset="2"/>
              <a:buChar char="ü"/>
              <a:defRPr/>
            </a:pPr>
            <a:r>
              <a:rPr lang="en-US"/>
              <a:t> Organized (know where to find things and put them back in their place)</a:t>
            </a:r>
          </a:p>
          <a:p>
            <a:pPr marL="635857" lvl="3" indent="-165876">
              <a:buFont typeface="Wingdings" pitchFamily="2" charset="2"/>
              <a:buChar char="ü"/>
              <a:defRPr/>
            </a:pPr>
            <a:r>
              <a:rPr lang="en-US"/>
              <a:t> No food, drinks in covered containers</a:t>
            </a:r>
          </a:p>
          <a:p>
            <a:pPr marL="635857" lvl="3" indent="-165876">
              <a:buFont typeface="Wingdings" pitchFamily="2" charset="2"/>
              <a:buChar char="ü"/>
              <a:defRPr/>
            </a:pPr>
            <a:r>
              <a:rPr lang="en-US"/>
              <a:t> </a:t>
            </a:r>
            <a:r>
              <a:rPr lang="en-US" err="1"/>
              <a:t>Socialising</a:t>
            </a:r>
            <a:r>
              <a:rPr lang="en-US"/>
              <a:t> limited to break times  - fun is good – </a:t>
            </a:r>
            <a:r>
              <a:rPr lang="en-US" err="1"/>
              <a:t>socialising</a:t>
            </a:r>
            <a:r>
              <a:rPr lang="en-US"/>
              <a:t> with other staff during shifts is not	</a:t>
            </a:r>
          </a:p>
          <a:p>
            <a:pPr marL="405474" lvl="2" indent="-165876">
              <a:buFont typeface="Wingdings" pitchFamily="2" charset="2"/>
              <a:buChar char="Ø"/>
              <a:defRPr/>
            </a:pPr>
            <a:r>
              <a:rPr lang="en-US"/>
              <a:t> Appearance</a:t>
            </a:r>
          </a:p>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22</a:t>
            </a:fld>
            <a:endParaRPr lang="en-US"/>
          </a:p>
        </p:txBody>
      </p:sp>
    </p:spTree>
    <p:extLst>
      <p:ext uri="{BB962C8B-B14F-4D97-AF65-F5344CB8AC3E}">
        <p14:creationId xmlns:p14="http://schemas.microsoft.com/office/powerpoint/2010/main" val="421857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961361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4255240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dobe Garamond Pro Bold" pitchFamily="18" charset="0"/>
              </a:rPr>
              <a:t>Taxi Service Code of Conduct provides  Guidelines and sets expectations for drivers</a:t>
            </a:r>
          </a:p>
          <a:p>
            <a:pPr>
              <a:defRPr/>
            </a:pPr>
            <a:r>
              <a:rPr lang="en-US" dirty="0">
                <a:latin typeface="Adobe Garamond Pro Bold" pitchFamily="18" charset="0"/>
              </a:rPr>
              <a:t>Handout Code of Conduct</a:t>
            </a:r>
          </a:p>
          <a:p>
            <a:pPr>
              <a:lnSpc>
                <a:spcPct val="107000"/>
              </a:lnSpc>
              <a:spcBef>
                <a:spcPts val="1200"/>
              </a:spcBef>
            </a:pPr>
            <a:r>
              <a:rPr lang="en-AU" sz="2400" b="1" kern="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Before the hire</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law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Have a current driver licence and ancillary certificate to drive a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Meet the National Commercial Medical Assessment Fitness to Drive Standards to drive a public vehicle.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Be a suitable person (of good character) to drive a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Be able to safely and competently drive a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Know how to operate the taximeter installed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Display your identification card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Know and apply the road rules when driving.</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Be alert when driving - be free of drugs, alcohol and fatigue.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Park a taxi in a taxi zone, in the first vacant space and remain seated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Allow another taxi to leave the taxi zone.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Before driving a Wheelchair Accessible Taxi, you must have successfully completed the course of instruction relating to people with disability.</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Accreditation Standards say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Undertake a pre-departure inspection of the taxi before starting your shift.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Notify the appropriate person if a defect or vehicle fault is identified during the pre-departure inspection.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Make and update pre-departure, fault and incident records as required.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Practice operating and using to fully understand the taxi’s operational characteristics before taking any passengers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Undertake and participate in training and coaching provided by the taxi service.</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Code of Conduct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Know how to use the:</a:t>
            </a:r>
          </a:p>
          <a:p>
            <a:pPr marL="342900"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EFTPOS machine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taximeter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communication channels with the radio dispatch service or radio room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top light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security camera system, and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panic alarm.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Understand the function of the tariff lights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Respect diversity in other drivers and other operators.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Check the taxi is clean and tidy.</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Look professional, neat and well-groomed.</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Have knowledge of the area you are driving or can use navigational tools (like Google Maps) during a hire.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Keep up to date about changes to the industry, road networks, road closures and events.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Keep up to date about changes to the road rules and road safety best practice principles.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Keep up to date with the taxi service’s policy and procedures in relation to safety. </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Not smoke in or around taxis.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Only park in a taxi zone when there is an available space.</a:t>
            </a:r>
          </a:p>
          <a:p>
            <a:pPr>
              <a:lnSpc>
                <a:spcPct val="107000"/>
              </a:lnSpc>
              <a:spcBef>
                <a:spcPts val="1200"/>
              </a:spcBef>
            </a:pPr>
            <a:endParaRPr lang="en-AU" sz="2400" b="1" kern="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1200"/>
              </a:spcBef>
            </a:pPr>
            <a:r>
              <a:rPr lang="en-AU" sz="2400" b="1" kern="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During the hire</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law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Accept passengers, regardless of a passenger’s race, gender, religion, age or distance to be travelled - provided that the hire is wholly within, or begins or finishes, in the taxi area specified on the taxi licence on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You can refuse a hire if you believe that your personal safety is at risk.</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If driving a wheelchair accessible taxi -accept passengers that are not wheelchair reliant.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Accept passengers travelling with transport assistance animals.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Give reasonable assistance to help passengers enter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Ensure that a wheelchair carried in a wheelchair accessible taxi (WAT) is restrained in the wheelchair restraint assembly installed in the taxi in accordance with AS/NZS 1054.1:2015.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Only allow a further hirer to be in the taxi with the consent of the other hirer(s).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Start the hire by turning on the taximeter</a:t>
            </a:r>
            <a:r>
              <a:rPr lang="en-AU"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for the correct tariff.</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Use the correct tariff for the hire.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Take the quickest, shortest and most appropriate route for the hire.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Charge the correct fare and give passengers who pay cash the correct change.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St</a:t>
            </a:r>
            <a:r>
              <a:rPr lang="en-AU"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 the </a:t>
            </a:r>
            <a:r>
              <a:rPr lang="en-AU" sz="1200" dirty="0">
                <a:effectLst/>
                <a:latin typeface="Arial" panose="020B0604020202020204" pitchFamily="34" charset="0"/>
                <a:ea typeface="Calibri" panose="020F0502020204030204" pitchFamily="34" charset="0"/>
                <a:cs typeface="Times New Roman" panose="02020603050405020304" pitchFamily="18" charset="0"/>
              </a:rPr>
              <a:t>taximeter for any time that the taxi is delayed because of: </a:t>
            </a: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 lack of fuel in the taxi</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 mechanical breakdown of the taxi</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 traffic accident involving the taxi</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the lawful closure of a bridge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the directions of a police officer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an event that you could have prevented or avoided, or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11125" lvl="0" indent="-342900">
              <a:lnSpc>
                <a:spcPct val="107000"/>
              </a:lnSpc>
              <a:spcAft>
                <a:spcPts val="800"/>
              </a:spcAft>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when reaching the destination or in the case of multi-hires, on the arrival of the last destination.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Code of Conduct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Acknowledge all passengers to your taxi by polite greeting.</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Dress, speak and act professionally with all passengers.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Use clear and concise language and show courtesy in your communication.</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Listen to, be sensitive to passengers with special needs such as helping with seatbelts, closing doors etc.</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Recognise cultural and gender diversity and make allowances for individual differences:</a:t>
            </a:r>
          </a:p>
          <a:p>
            <a:pPr marL="342900" lvl="0" indent="-342900">
              <a:lnSpc>
                <a:spcPct val="115000"/>
              </a:lnSpc>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use acceptable, ethical and respectful behaviour towards passengers and other road uses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avoid any form of sexual harassment, physical or mental abuse or intimidation towards passengers and road users.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Be able to safely place child restraints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Advise passengers to wear seatbelts.</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Help passengers load and secure their luggage.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Comply with reasonable requests of passengers by turning off the radio, heater or fan.</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Drive the taxi in a safe, smooth and controlled manner and in a way to reduce wear and tear on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Stop the taxi in a place that passengers can disembark safely.</a:t>
            </a:r>
          </a:p>
          <a:p>
            <a:pPr>
              <a:lnSpc>
                <a:spcPct val="107000"/>
              </a:lnSpc>
              <a:spcBef>
                <a:spcPts val="1200"/>
              </a:spcBef>
            </a:pPr>
            <a:r>
              <a:rPr lang="en-AU" sz="2400" b="1" kern="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End of hire</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law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Ask for payment which is equal to or less than the sum of the total fare and charges shown on the taximeter.</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When passengers exit the taxi, you must reset the taximeter.</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Accreditation Standards say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Identify and record any vehicle defects detected during the hire.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Identify, respond and record any incidents that occurred during the hire.</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Notify any safety risks identified during the hire.</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1200"/>
              </a:spcBef>
            </a:pPr>
            <a:r>
              <a:rPr lang="en-AU" sz="1600" b="1" dirty="0">
                <a:solidFill>
                  <a:srgbClr val="005A96"/>
                </a:solidFill>
                <a:effectLst/>
                <a:latin typeface="Arial" panose="020B0604020202020204" pitchFamily="34" charset="0"/>
                <a:ea typeface="Times New Roman" panose="02020603050405020304" pitchFamily="18" charset="0"/>
                <a:cs typeface="Times New Roman" panose="02020603050405020304" pitchFamily="18" charset="0"/>
              </a:rPr>
              <a:t>The Code of Conduct says you must</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Give reasonable assistance to help passengers exit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Help passengers by unloading luggage and returning belongings such as taxi smartcard, credit or savings card.</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Remind passengers not to leave belongings in the taxi.</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Check the taxi for lost property.</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Assist with the return of lost property left in the taxi by handing it to the nearest police station or booking service provider.</a:t>
            </a:r>
          </a:p>
          <a:p>
            <a:pPr marL="342900" lvl="0" indent="-342900">
              <a:spcBef>
                <a:spcPts val="600"/>
              </a:spcBef>
              <a:spcAft>
                <a:spcPts val="600"/>
              </a:spcAft>
              <a:buFont typeface="Symbol" panose="05050102010706020507" pitchFamily="18" charset="2"/>
              <a:buChar char=""/>
            </a:pPr>
            <a:r>
              <a:rPr lang="en-AU" sz="1200" dirty="0">
                <a:effectLst/>
                <a:latin typeface="Arial" panose="020B0604020202020204" pitchFamily="34" charset="0"/>
                <a:ea typeface="Calibri" panose="020F0502020204030204" pitchFamily="34" charset="0"/>
                <a:cs typeface="Times New Roman" panose="02020603050405020304" pitchFamily="18" charset="0"/>
              </a:rPr>
              <a:t>Comply with passenger complaint and feedback mechanisms. </a:t>
            </a:r>
          </a:p>
          <a:p>
            <a:pPr marL="216535" indent="-180340">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 </a:t>
            </a:r>
          </a:p>
          <a:p>
            <a:r>
              <a:rPr lang="en-AU" sz="1050" dirty="0">
                <a:effectLst/>
                <a:latin typeface="Arial" panose="020B0604020202020204" pitchFamily="34" charset="0"/>
                <a:ea typeface="Calibri" panose="020F0502020204030204" pitchFamily="34" charset="0"/>
                <a:cs typeface="Times New Roman" panose="02020603050405020304" pitchFamily="18" charset="0"/>
              </a:rPr>
              <a:t>You can refuse a hire if you believe that your personal safety is at risk</a:t>
            </a:r>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p>
            <a:pPr marL="469981" lvl="3">
              <a:defRPr/>
            </a:pPr>
            <a:endParaRPr lang="en-AU" dirty="0"/>
          </a:p>
        </p:txBody>
      </p:sp>
      <p:sp>
        <p:nvSpPr>
          <p:cNvPr id="4" name="Slide Number Placeholder 3"/>
          <p:cNvSpPr>
            <a:spLocks noGrp="1"/>
          </p:cNvSpPr>
          <p:nvPr>
            <p:ph type="sldNum" sz="quarter" idx="10"/>
          </p:nvPr>
        </p:nvSpPr>
        <p:spPr>
          <a:xfrm>
            <a:off x="3850443" y="9430092"/>
            <a:ext cx="2945659" cy="498135"/>
          </a:xfrm>
          <a:prstGeom prst="rect">
            <a:avLst/>
          </a:prstGeom>
        </p:spPr>
        <p:txBody>
          <a:bodyPr lIns="92153" tIns="46077" rIns="92153" bIns="46077"/>
          <a:lstStyle/>
          <a:p>
            <a:fld id="{E86C1AB1-D682-4F2C-8579-D9DF0DCC073A}" type="slidenum">
              <a:rPr lang="en-US" smtClean="0"/>
              <a:t>25</a:t>
            </a:fld>
            <a:endParaRPr lang="en-US"/>
          </a:p>
        </p:txBody>
      </p:sp>
    </p:spTree>
    <p:extLst>
      <p:ext uri="{BB962C8B-B14F-4D97-AF65-F5344CB8AC3E}">
        <p14:creationId xmlns:p14="http://schemas.microsoft.com/office/powerpoint/2010/main" val="281905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408B2DA-A897-41AA-9C92-AECC804A7D6A}" type="slidenum">
              <a:rPr lang="en-AU" smtClean="0">
                <a:solidFill>
                  <a:prstClr val="black"/>
                </a:solidFill>
              </a:rPr>
              <a:pPr/>
              <a:t>2</a:t>
            </a:fld>
            <a:endParaRPr lang="en-AU">
              <a:solidFill>
                <a:prstClr val="black"/>
              </a:solidFill>
            </a:endParaRPr>
          </a:p>
        </p:txBody>
      </p:sp>
      <p:sp>
        <p:nvSpPr>
          <p:cNvPr id="5" name="Date Placeholder 4"/>
          <p:cNvSpPr>
            <a:spLocks noGrp="1"/>
          </p:cNvSpPr>
          <p:nvPr>
            <p:ph type="dt" idx="11"/>
          </p:nvPr>
        </p:nvSpPr>
        <p:spPr/>
        <p:txBody>
          <a:bodyPr/>
          <a:lstStyle/>
          <a:p>
            <a:r>
              <a:rPr lang="en-AU"/>
              <a:t>03/12/2018</a:t>
            </a:r>
            <a:endParaRPr lang="en-US"/>
          </a:p>
        </p:txBody>
      </p:sp>
    </p:spTree>
    <p:extLst>
      <p:ext uri="{BB962C8B-B14F-4D97-AF65-F5344CB8AC3E}">
        <p14:creationId xmlns:p14="http://schemas.microsoft.com/office/powerpoint/2010/main" val="1951667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say that you only make one first impression, and these impressions can be more powerful than we </a:t>
            </a:r>
            <a:r>
              <a:rPr lang="en-US" dirty="0" err="1"/>
              <a:t>realise</a:t>
            </a:r>
            <a:r>
              <a:rPr lang="en-US" dirty="0"/>
              <a:t>. Although we are taught never to </a:t>
            </a:r>
            <a:r>
              <a:rPr lang="en-US" i="1" dirty="0"/>
              <a:t>judge a book by its cover</a:t>
            </a:r>
            <a:r>
              <a:rPr lang="en-US" dirty="0"/>
              <a:t>, when we meet someone for the first time our brains react to a large amount of verbal and non-verbal communication, which often gives us a fairly accurate impression of the person we are talking to. </a:t>
            </a:r>
          </a:p>
          <a:p>
            <a:r>
              <a:rPr lang="en-US" dirty="0"/>
              <a:t> </a:t>
            </a:r>
          </a:p>
          <a:p>
            <a:r>
              <a:rPr lang="en-US" dirty="0"/>
              <a:t>Research has shown that we can make an accurate judgement of someone in just a few seconds, and that these first impressions can be as accurate as the impression you get of someone over a long period of time. What’s more, first impressions are incredibly hard to change, so it is very important to make a good first impression.</a:t>
            </a:r>
          </a:p>
          <a:p>
            <a:endParaRPr lang="en-AU" dirty="0"/>
          </a:p>
        </p:txBody>
      </p:sp>
    </p:spTree>
    <p:extLst>
      <p:ext uri="{BB962C8B-B14F-4D97-AF65-F5344CB8AC3E}">
        <p14:creationId xmlns:p14="http://schemas.microsoft.com/office/powerpoint/2010/main" val="750350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AU" sz="1100" kern="1200" baseline="0">
                <a:solidFill>
                  <a:schemeClr val="tx1"/>
                </a:solidFill>
                <a:effectLst/>
                <a:latin typeface="+mn-lt"/>
                <a:ea typeface="+mn-ea"/>
                <a:cs typeface="+mn-cs"/>
              </a:rPr>
              <a:t>Researchers say it takes 7-11 seconds to make a good first impression</a:t>
            </a:r>
          </a:p>
          <a:p>
            <a:pPr>
              <a:spcBef>
                <a:spcPct val="0"/>
              </a:spcBef>
            </a:pPr>
            <a:r>
              <a:rPr lang="en-US"/>
              <a:t>People make up their minds in 7-11 seconds whether they like you or not!</a:t>
            </a:r>
          </a:p>
          <a:p>
            <a:pPr>
              <a:spcBef>
                <a:spcPct val="0"/>
              </a:spcBef>
            </a:pPr>
            <a:r>
              <a:rPr lang="en-US"/>
              <a:t>People buy </a:t>
            </a:r>
            <a:r>
              <a:rPr lang="en-US" b="1" u="sng"/>
              <a:t>YOU</a:t>
            </a:r>
          </a:p>
          <a:p>
            <a:pPr>
              <a:spcBef>
                <a:spcPct val="0"/>
              </a:spcBef>
            </a:pPr>
            <a:r>
              <a:rPr lang="en-US"/>
              <a:t>7-11second  quiz </a:t>
            </a:r>
          </a:p>
          <a:p>
            <a:pPr>
              <a:spcBef>
                <a:spcPct val="0"/>
              </a:spcBef>
            </a:pPr>
            <a:r>
              <a:rPr lang="en-US"/>
              <a:t>On a SCALE OF 1 TO</a:t>
            </a:r>
            <a:r>
              <a:rPr lang="en-US" baseline="0"/>
              <a:t> 10 how would you  RATE YOURSELF? </a:t>
            </a:r>
          </a:p>
          <a:p>
            <a:pPr>
              <a:spcBef>
                <a:spcPct val="0"/>
              </a:spcBef>
            </a:pPr>
            <a:endParaRPr lang="en-US" baseline="0"/>
          </a:p>
          <a:p>
            <a:pPr>
              <a:spcBef>
                <a:spcPct val="0"/>
              </a:spcBef>
            </a:pPr>
            <a:r>
              <a:rPr lang="en-US" baseline="0"/>
              <a:t>Everyday – It is important to think about how consistent you are when delivering service.</a:t>
            </a:r>
          </a:p>
          <a:p>
            <a:pPr>
              <a:spcBef>
                <a:spcPct val="0"/>
              </a:spcBef>
            </a:pPr>
            <a:r>
              <a:rPr lang="en-US" baseline="0"/>
              <a:t>Is it the same - TODAY?, </a:t>
            </a:r>
            <a:r>
              <a:rPr lang="en-US"/>
              <a:t>YESTERDAY?, TOMORROW?</a:t>
            </a:r>
          </a:p>
          <a:p>
            <a:pPr>
              <a:spcBef>
                <a:spcPct val="0"/>
              </a:spcBef>
            </a:pPr>
            <a:endParaRPr lang="en-US"/>
          </a:p>
          <a:p>
            <a:pPr>
              <a:spcBef>
                <a:spcPct val="0"/>
              </a:spcBef>
            </a:pPr>
            <a:r>
              <a:rPr lang="en-US"/>
              <a:t>To deliver a great customer experience every time you need to first</a:t>
            </a:r>
          </a:p>
          <a:p>
            <a:pPr>
              <a:spcBef>
                <a:spcPct val="0"/>
              </a:spcBef>
            </a:pPr>
            <a:r>
              <a:rPr lang="en-US"/>
              <a:t>Be aware of the areas then have a way to measure where you are at any time and have ways for how to adjust or reset to being present and engaged with each customer. </a:t>
            </a:r>
          </a:p>
          <a:p>
            <a:pPr>
              <a:spcBef>
                <a:spcPct val="0"/>
              </a:spcBef>
            </a:pPr>
            <a:endParaRPr lang="en-US"/>
          </a:p>
        </p:txBody>
      </p:sp>
      <p:sp>
        <p:nvSpPr>
          <p:cNvPr id="4" name="Slide Number Placeholder 3"/>
          <p:cNvSpPr>
            <a:spLocks noGrp="1"/>
          </p:cNvSpPr>
          <p:nvPr>
            <p:ph type="sldNum" sz="quarter" idx="10"/>
          </p:nvPr>
        </p:nvSpPr>
        <p:spPr>
          <a:xfrm>
            <a:off x="3850443" y="9430092"/>
            <a:ext cx="2945659" cy="498135"/>
          </a:xfrm>
          <a:prstGeom prst="rect">
            <a:avLst/>
          </a:prstGeom>
        </p:spPr>
        <p:txBody>
          <a:bodyPr lIns="92153" tIns="46077" rIns="92153" bIns="46077"/>
          <a:lstStyle/>
          <a:p>
            <a:fld id="{E86C1AB1-D682-4F2C-8579-D9DF0DCC073A}" type="slidenum">
              <a:rPr lang="en-US" smtClean="0"/>
              <a:t>27</a:t>
            </a:fld>
            <a:endParaRPr lang="en-US"/>
          </a:p>
        </p:txBody>
      </p:sp>
    </p:spTree>
    <p:extLst>
      <p:ext uri="{BB962C8B-B14F-4D97-AF65-F5344CB8AC3E}">
        <p14:creationId xmlns:p14="http://schemas.microsoft.com/office/powerpoint/2010/main" val="3632828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29</a:t>
            </a:fld>
            <a:endParaRPr lang="en-US"/>
          </a:p>
        </p:txBody>
      </p:sp>
    </p:spTree>
    <p:extLst>
      <p:ext uri="{BB962C8B-B14F-4D97-AF65-F5344CB8AC3E}">
        <p14:creationId xmlns:p14="http://schemas.microsoft.com/office/powerpoint/2010/main" val="142048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744119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5"/>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Knowledge is an acquaintance with or understanding of facts and truths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Learning is a willingness to become acquainted with facts and truths not yet understood</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 Working Knowledge</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Job description, responsibilities and performance expectations</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Where to find policies and procedures </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Department policies, procedures and expectations</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Stay current on email and department updates for up-to-date information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General Knowledge </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Cross training or knowledge of other department functions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Willingness for continued learning</a:t>
            </a:r>
          </a:p>
          <a:p>
            <a:endParaRPr lang="en-AU" dirty="0"/>
          </a:p>
        </p:txBody>
      </p:sp>
      <p:sp>
        <p:nvSpPr>
          <p:cNvPr id="4" name="Slide Number Placeholder 3"/>
          <p:cNvSpPr>
            <a:spLocks noGrp="1"/>
          </p:cNvSpPr>
          <p:nvPr>
            <p:ph type="sldNum" sz="quarter" idx="5"/>
          </p:nvPr>
        </p:nvSpPr>
        <p:spPr/>
        <p:txBody>
          <a:bodyPr/>
          <a:lstStyle/>
          <a:p>
            <a:fld id="{C63E2EE0-7CA6-4E86-AB4E-EBF0771299A5}" type="slidenum">
              <a:rPr lang="en-US" smtClean="0"/>
              <a:pPr/>
              <a:t>32</a:t>
            </a:fld>
            <a:endParaRPr lang="en-US"/>
          </a:p>
        </p:txBody>
      </p:sp>
    </p:spTree>
    <p:extLst>
      <p:ext uri="{BB962C8B-B14F-4D97-AF65-F5344CB8AC3E}">
        <p14:creationId xmlns:p14="http://schemas.microsoft.com/office/powerpoint/2010/main" val="1165335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5"/>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Knowledge is an acquaintance with or understanding of facts and truths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Learning is a willingness to become acquainted with facts and truths not yet understood</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 Working Knowledge</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Job description, responsibilities and performance expectations</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Where to find policies and procedures </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Department policies, procedures and expectations</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Stay current on email and department updates for up-to-date information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General Knowledge </a:t>
            </a:r>
          </a:p>
          <a:p>
            <a:pPr marL="405474" marR="0" lvl="2" indent="-165876"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Cross training or knowledge of other department functions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100" b="0" i="0" u="none" strike="noStrike" kern="1200" cap="none" spc="0" normalizeH="0" baseline="0" noProof="0" dirty="0">
                <a:ln>
                  <a:noFill/>
                </a:ln>
                <a:solidFill>
                  <a:prstClr val="black"/>
                </a:solidFill>
                <a:effectLst/>
                <a:uLnTx/>
                <a:uFillTx/>
                <a:latin typeface="Adobe Garamond Pro Bold" pitchFamily="18" charset="0"/>
                <a:ea typeface="+mn-ea"/>
                <a:cs typeface="+mn-cs"/>
              </a:rPr>
              <a:t>Willingness for continued learning</a:t>
            </a:r>
          </a:p>
          <a:p>
            <a:endParaRPr lang="en-AU" dirty="0"/>
          </a:p>
        </p:txBody>
      </p:sp>
      <p:sp>
        <p:nvSpPr>
          <p:cNvPr id="4" name="Slide Number Placeholder 3"/>
          <p:cNvSpPr>
            <a:spLocks noGrp="1"/>
          </p:cNvSpPr>
          <p:nvPr>
            <p:ph type="sldNum" sz="quarter" idx="5"/>
          </p:nvPr>
        </p:nvSpPr>
        <p:spPr/>
        <p:txBody>
          <a:bodyPr/>
          <a:lstStyle/>
          <a:p>
            <a:fld id="{C63E2EE0-7CA6-4E86-AB4E-EBF0771299A5}" type="slidenum">
              <a:rPr lang="en-US" smtClean="0"/>
              <a:pPr/>
              <a:t>33</a:t>
            </a:fld>
            <a:endParaRPr lang="en-US"/>
          </a:p>
        </p:txBody>
      </p:sp>
    </p:spTree>
    <p:extLst>
      <p:ext uri="{BB962C8B-B14F-4D97-AF65-F5344CB8AC3E}">
        <p14:creationId xmlns:p14="http://schemas.microsoft.com/office/powerpoint/2010/main" val="2482026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34</a:t>
            </a:fld>
            <a:endParaRPr lang="en-US"/>
          </a:p>
        </p:txBody>
      </p:sp>
    </p:spTree>
    <p:extLst>
      <p:ext uri="{BB962C8B-B14F-4D97-AF65-F5344CB8AC3E}">
        <p14:creationId xmlns:p14="http://schemas.microsoft.com/office/powerpoint/2010/main" val="3876874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36</a:t>
            </a:fld>
            <a:endParaRPr lang="en-US"/>
          </a:p>
        </p:txBody>
      </p:sp>
    </p:spTree>
    <p:extLst>
      <p:ext uri="{BB962C8B-B14F-4D97-AF65-F5344CB8AC3E}">
        <p14:creationId xmlns:p14="http://schemas.microsoft.com/office/powerpoint/2010/main" val="111321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850443" y="9430093"/>
            <a:ext cx="2945659" cy="498135"/>
          </a:xfrm>
          <a:prstGeom prst="rect">
            <a:avLst/>
          </a:prstGeom>
        </p:spPr>
        <p:txBody>
          <a:bodyPr lIns="92147" tIns="46075" rIns="92147" bIns="46075"/>
          <a:lstStyle/>
          <a:p>
            <a:fld id="{E86C1AB1-D682-4F2C-8579-D9DF0DCC073A}" type="slidenum">
              <a:rPr lang="en-US" smtClean="0"/>
              <a:t>37</a:t>
            </a:fld>
            <a:endParaRPr lang="en-US"/>
          </a:p>
        </p:txBody>
      </p:sp>
    </p:spTree>
    <p:extLst>
      <p:ext uri="{BB962C8B-B14F-4D97-AF65-F5344CB8AC3E}">
        <p14:creationId xmlns:p14="http://schemas.microsoft.com/office/powerpoint/2010/main" val="283721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408B2DA-A897-41AA-9C92-AECC804A7D6A}" type="slidenum">
              <a:rPr lang="en-AU" smtClean="0">
                <a:solidFill>
                  <a:prstClr val="black"/>
                </a:solidFill>
              </a:rPr>
              <a:pPr/>
              <a:t>3</a:t>
            </a:fld>
            <a:endParaRPr lang="en-AU">
              <a:solidFill>
                <a:prstClr val="black"/>
              </a:solidFill>
            </a:endParaRPr>
          </a:p>
        </p:txBody>
      </p:sp>
      <p:sp>
        <p:nvSpPr>
          <p:cNvPr id="5" name="Date Placeholder 4"/>
          <p:cNvSpPr>
            <a:spLocks noGrp="1"/>
          </p:cNvSpPr>
          <p:nvPr>
            <p:ph type="dt" idx="11"/>
          </p:nvPr>
        </p:nvSpPr>
        <p:spPr/>
        <p:txBody>
          <a:bodyPr/>
          <a:lstStyle/>
          <a:p>
            <a:r>
              <a:rPr lang="en-AU"/>
              <a:t>03/12/2018</a:t>
            </a:r>
            <a:endParaRPr lang="en-US"/>
          </a:p>
        </p:txBody>
      </p:sp>
    </p:spTree>
    <p:extLst>
      <p:ext uri="{BB962C8B-B14F-4D97-AF65-F5344CB8AC3E}">
        <p14:creationId xmlns:p14="http://schemas.microsoft.com/office/powerpoint/2010/main" val="141306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5</a:t>
            </a:fld>
            <a:endParaRPr lang="en-US"/>
          </a:p>
        </p:txBody>
      </p:sp>
    </p:spTree>
    <p:extLst>
      <p:ext uri="{BB962C8B-B14F-4D97-AF65-F5344CB8AC3E}">
        <p14:creationId xmlns:p14="http://schemas.microsoft.com/office/powerpoint/2010/main" val="118127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7</a:t>
            </a:fld>
            <a:endParaRPr lang="en-US"/>
          </a:p>
        </p:txBody>
      </p:sp>
    </p:spTree>
    <p:extLst>
      <p:ext uri="{BB962C8B-B14F-4D97-AF65-F5344CB8AC3E}">
        <p14:creationId xmlns:p14="http://schemas.microsoft.com/office/powerpoint/2010/main" val="238525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9</a:t>
            </a:fld>
            <a:endParaRPr lang="en-US"/>
          </a:p>
        </p:txBody>
      </p:sp>
    </p:spTree>
    <p:extLst>
      <p:ext uri="{BB962C8B-B14F-4D97-AF65-F5344CB8AC3E}">
        <p14:creationId xmlns:p14="http://schemas.microsoft.com/office/powerpoint/2010/main" val="204021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10</a:t>
            </a:fld>
            <a:endParaRPr lang="en-US"/>
          </a:p>
        </p:txBody>
      </p:sp>
    </p:spTree>
    <p:extLst>
      <p:ext uri="{BB962C8B-B14F-4D97-AF65-F5344CB8AC3E}">
        <p14:creationId xmlns:p14="http://schemas.microsoft.com/office/powerpoint/2010/main" val="393764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11</a:t>
            </a:fld>
            <a:endParaRPr lang="en-US"/>
          </a:p>
        </p:txBody>
      </p:sp>
    </p:spTree>
    <p:extLst>
      <p:ext uri="{BB962C8B-B14F-4D97-AF65-F5344CB8AC3E}">
        <p14:creationId xmlns:p14="http://schemas.microsoft.com/office/powerpoint/2010/main" val="62293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Arial" panose="020B0604020202020204" pitchFamily="34" charset="0"/>
              </a:rPr>
              <a:t>BITRE Bureau of Industry, Transport and Regional Economics 2021-22</a:t>
            </a:r>
            <a:br>
              <a:rPr lang="en-US"/>
            </a:br>
            <a:r>
              <a:rPr lang="en-US">
                <a:effectLst/>
                <a:latin typeface="Arial" panose="020B0604020202020204" pitchFamily="34" charset="0"/>
              </a:rPr>
              <a:t>+ATDW Australian Tourism Data Warehouse, current as at 2 December 2022.</a:t>
            </a:r>
            <a:br>
              <a:rPr lang="en-US"/>
            </a:br>
            <a:r>
              <a:rPr lang="en-US">
                <a:effectLst/>
                <a:latin typeface="Arial" panose="020B0604020202020204" pitchFamily="34" charset="0"/>
              </a:rPr>
              <a:t>Tourism Tasmania actively encourages tourism businesses to register with ATDW; changes in number</a:t>
            </a:r>
            <a:br>
              <a:rPr lang="en-US"/>
            </a:br>
            <a:r>
              <a:rPr lang="en-US">
                <a:effectLst/>
                <a:latin typeface="Arial" panose="020B0604020202020204" pitchFamily="34" charset="0"/>
              </a:rPr>
              <a:t>reflect ATDW registrations and do not necessarily mean businesses are new or have closed.</a:t>
            </a:r>
            <a:br>
              <a:rPr lang="en-US"/>
            </a:br>
            <a:r>
              <a:rPr lang="en-US">
                <a:effectLst/>
                <a:latin typeface="Arial" panose="020B0604020202020204" pitchFamily="34" charset="0"/>
              </a:rPr>
              <a:t>Find more data and insights on Tasmania’s visitor economy at</a:t>
            </a:r>
            <a:br>
              <a:rPr lang="en-US"/>
            </a:br>
            <a:r>
              <a:rPr lang="en-US">
                <a:effectLst/>
                <a:latin typeface="Arial" panose="020B0604020202020204" pitchFamily="34" charset="0"/>
              </a:rPr>
              <a:t>www.tourismtasmania.com.au/research/visitors</a:t>
            </a:r>
            <a:endParaRPr lang="en-AU"/>
          </a:p>
        </p:txBody>
      </p:sp>
      <p:sp>
        <p:nvSpPr>
          <p:cNvPr id="4" name="Slide Number Placeholder 3"/>
          <p:cNvSpPr>
            <a:spLocks noGrp="1"/>
          </p:cNvSpPr>
          <p:nvPr>
            <p:ph type="sldNum" sz="quarter" idx="5"/>
          </p:nvPr>
        </p:nvSpPr>
        <p:spPr/>
        <p:txBody>
          <a:bodyPr/>
          <a:lstStyle/>
          <a:p>
            <a:fld id="{C63E2EE0-7CA6-4E86-AB4E-EBF0771299A5}" type="slidenum">
              <a:rPr lang="en-US" smtClean="0"/>
              <a:pPr/>
              <a:t>12</a:t>
            </a:fld>
            <a:endParaRPr lang="en-US"/>
          </a:p>
        </p:txBody>
      </p:sp>
    </p:spTree>
    <p:extLst>
      <p:ext uri="{BB962C8B-B14F-4D97-AF65-F5344CB8AC3E}">
        <p14:creationId xmlns:p14="http://schemas.microsoft.com/office/powerpoint/2010/main" val="82329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a:spLocks noChangeAspect="1"/>
          </p:cNvSpPr>
          <p:nvPr userDrawn="1"/>
        </p:nvSpPr>
        <p:spPr>
          <a:xfrm>
            <a:off x="231140" y="243840"/>
            <a:ext cx="11724640" cy="6377939"/>
          </a:xfrm>
          <a:prstGeom prst="rect">
            <a:avLst/>
          </a:prstGeom>
          <a:solidFill>
            <a:schemeClr val="tx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Title 8">
            <a:extLst>
              <a:ext uri="{FF2B5EF4-FFF2-40B4-BE49-F238E27FC236}">
                <a16:creationId xmlns:a16="http://schemas.microsoft.com/office/drawing/2014/main" id="{F5C5B24A-BCB8-E00F-1706-EC4539FB687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12249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78523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4022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2" name="Title 1"/>
          <p:cNvSpPr>
            <a:spLocks noGrp="1"/>
          </p:cNvSpPr>
          <p:nvPr>
            <p:ph type="ctrTitle"/>
          </p:nvPr>
        </p:nvSpPr>
        <p:spPr>
          <a:xfrm>
            <a:off x="1058669" y="854538"/>
            <a:ext cx="4567608" cy="3566160"/>
          </a:xfrm>
        </p:spPr>
        <p:txBody>
          <a:bodyPr anchor="b">
            <a:normAutofit/>
          </a:bodyPr>
          <a:lstStyle>
            <a:lvl1pPr algn="l">
              <a:lnSpc>
                <a:spcPct val="90000"/>
              </a:lnSpc>
              <a:defRPr sz="5400" spc="-50" baseline="0">
                <a:solidFill>
                  <a:schemeClr val="bg1"/>
                </a:solidFill>
                <a:latin typeface="Montserrat" panose="02000505000000020004" pitchFamily="2" charset="0"/>
              </a:defRPr>
            </a:lvl1pPr>
          </a:lstStyle>
          <a:p>
            <a:r>
              <a:rPr lang="en-US"/>
              <a:t>Click to edit Master title style</a:t>
            </a:r>
          </a:p>
        </p:txBody>
      </p:sp>
      <p:sp>
        <p:nvSpPr>
          <p:cNvPr id="3" name="Subtitle 2"/>
          <p:cNvSpPr>
            <a:spLocks noGrp="1"/>
          </p:cNvSpPr>
          <p:nvPr>
            <p:ph type="subTitle" idx="1" hasCustomPrompt="1"/>
          </p:nvPr>
        </p:nvSpPr>
        <p:spPr>
          <a:xfrm>
            <a:off x="1061440" y="4429842"/>
            <a:ext cx="4567608" cy="1143000"/>
          </a:xfrm>
        </p:spPr>
        <p:txBody>
          <a:bodyPr lIns="91440" rIns="91440">
            <a:normAutofit/>
          </a:bodyPr>
          <a:lstStyle>
            <a:lvl1pPr marL="0" indent="0" algn="l">
              <a:buNone/>
              <a:defRPr sz="1600" cap="all" spc="200" baseline="0">
                <a:solidFill>
                  <a:schemeClr val="bg1"/>
                </a:solidFill>
                <a:latin typeface="Montserrat" panose="02000505000000020004" pitchFamily="2"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subtitle</a:t>
            </a:r>
          </a:p>
        </p:txBody>
      </p:sp>
      <p:sp>
        <p:nvSpPr>
          <p:cNvPr id="12" name="Freeform 11">
            <a:extLst>
              <a:ext uri="{FF2B5EF4-FFF2-40B4-BE49-F238E27FC236}">
                <a16:creationId xmlns:a16="http://schemas.microsoft.com/office/drawing/2014/main" id="{C28A7DB8-FEA5-5A4A-85DF-FA1ADFB3EFC5}"/>
              </a:ext>
            </a:extLst>
          </p:cNvPr>
          <p:cNvSpPr>
            <a:spLocks noGrp="1"/>
          </p:cNvSpPr>
          <p:nvPr>
            <p:ph type="pic" sz="quarter" idx="13"/>
          </p:nvPr>
        </p:nvSpPr>
        <p:spPr>
          <a:xfrm>
            <a:off x="4933721" y="-19458"/>
            <a:ext cx="7261837" cy="6877457"/>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 name="connsiteX0" fmla="*/ 3993491 w 8464509"/>
              <a:gd name="connsiteY0" fmla="*/ 19455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993491 w 8464509"/>
              <a:gd name="connsiteY6" fmla="*/ 19455 h 6858000"/>
              <a:gd name="connsiteX0" fmla="*/ 3993491 w 8464509"/>
              <a:gd name="connsiteY0" fmla="*/ 19455 h 6858000"/>
              <a:gd name="connsiteX1" fmla="*/ 3440072 w 8464509"/>
              <a:gd name="connsiteY1" fmla="*/ 37000 h 6858000"/>
              <a:gd name="connsiteX2" fmla="*/ 8464509 w 8464509"/>
              <a:gd name="connsiteY2" fmla="*/ 0 h 6858000"/>
              <a:gd name="connsiteX3" fmla="*/ 8464509 w 8464509"/>
              <a:gd name="connsiteY3" fmla="*/ 6858000 h 6858000"/>
              <a:gd name="connsiteX4" fmla="*/ 0 w 8464509"/>
              <a:gd name="connsiteY4" fmla="*/ 6858000 h 6858000"/>
              <a:gd name="connsiteX5" fmla="*/ 3993491 w 8464509"/>
              <a:gd name="connsiteY5" fmla="*/ 19455 h 6858000"/>
              <a:gd name="connsiteX0" fmla="*/ 3993491 w 8464509"/>
              <a:gd name="connsiteY0" fmla="*/ 19455 h 6858000"/>
              <a:gd name="connsiteX1" fmla="*/ 8464509 w 8464509"/>
              <a:gd name="connsiteY1" fmla="*/ 0 h 6858000"/>
              <a:gd name="connsiteX2" fmla="*/ 8464509 w 8464509"/>
              <a:gd name="connsiteY2" fmla="*/ 6858000 h 6858000"/>
              <a:gd name="connsiteX3" fmla="*/ 0 w 8464509"/>
              <a:gd name="connsiteY3" fmla="*/ 6858000 h 6858000"/>
              <a:gd name="connsiteX4" fmla="*/ 3993491 w 8464509"/>
              <a:gd name="connsiteY4" fmla="*/ 19455 h 6858000"/>
              <a:gd name="connsiteX0" fmla="*/ 4061557 w 8464509"/>
              <a:gd name="connsiteY0" fmla="*/ 0 h 6858001"/>
              <a:gd name="connsiteX1" fmla="*/ 8464509 w 8464509"/>
              <a:gd name="connsiteY1" fmla="*/ 1 h 6858001"/>
              <a:gd name="connsiteX2" fmla="*/ 8464509 w 8464509"/>
              <a:gd name="connsiteY2" fmla="*/ 6858001 h 6858001"/>
              <a:gd name="connsiteX3" fmla="*/ 0 w 8464509"/>
              <a:gd name="connsiteY3" fmla="*/ 6858001 h 6858001"/>
              <a:gd name="connsiteX4" fmla="*/ 4061557 w 8464509"/>
              <a:gd name="connsiteY4" fmla="*/ 0 h 6858001"/>
              <a:gd name="connsiteX0" fmla="*/ 5059852 w 8464509"/>
              <a:gd name="connsiteY0" fmla="*/ 19454 h 6858000"/>
              <a:gd name="connsiteX1" fmla="*/ 8464509 w 8464509"/>
              <a:gd name="connsiteY1" fmla="*/ 0 h 6858000"/>
              <a:gd name="connsiteX2" fmla="*/ 8464509 w 8464509"/>
              <a:gd name="connsiteY2" fmla="*/ 6858000 h 6858000"/>
              <a:gd name="connsiteX3" fmla="*/ 0 w 8464509"/>
              <a:gd name="connsiteY3" fmla="*/ 6858000 h 6858000"/>
              <a:gd name="connsiteX4" fmla="*/ 5059852 w 8464509"/>
              <a:gd name="connsiteY4" fmla="*/ 19454 h 6858000"/>
              <a:gd name="connsiteX0" fmla="*/ 4061557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61557 w 8464509"/>
              <a:gd name="connsiteY4" fmla="*/ 0 h 6877457"/>
              <a:gd name="connsiteX0" fmla="*/ 4040810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4509"/>
              <a:gd name="connsiteY0" fmla="*/ 0 h 6877457"/>
              <a:gd name="connsiteX1" fmla="*/ 8464509 w 8464509"/>
              <a:gd name="connsiteY1" fmla="*/ 143986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8658"/>
              <a:gd name="connsiteY0" fmla="*/ 0 h 6877457"/>
              <a:gd name="connsiteX1" fmla="*/ 8468658 w 8468658"/>
              <a:gd name="connsiteY1" fmla="*/ 12341 h 6877457"/>
              <a:gd name="connsiteX2" fmla="*/ 8464509 w 8468658"/>
              <a:gd name="connsiteY2" fmla="*/ 6877457 h 6877457"/>
              <a:gd name="connsiteX3" fmla="*/ 0 w 8468658"/>
              <a:gd name="connsiteY3" fmla="*/ 6877457 h 6877457"/>
              <a:gd name="connsiteX4" fmla="*/ 4040810 w 8468658"/>
              <a:gd name="connsiteY4" fmla="*/ 0 h 687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658" h="6877457">
                <a:moveTo>
                  <a:pt x="4040810" y="0"/>
                </a:moveTo>
                <a:lnTo>
                  <a:pt x="8468658" y="12341"/>
                </a:lnTo>
                <a:lnTo>
                  <a:pt x="8464509" y="6877457"/>
                </a:lnTo>
                <a:lnTo>
                  <a:pt x="0" y="6877457"/>
                </a:lnTo>
                <a:lnTo>
                  <a:pt x="4040810" y="0"/>
                </a:lnTo>
                <a:close/>
              </a:path>
            </a:pathLst>
          </a:custGeom>
          <a:solidFill>
            <a:schemeClr val="accent1"/>
          </a:solidFill>
        </p:spPr>
        <p:txBody>
          <a:bodyPr wrap="square">
            <a:noAutofit/>
          </a:bodyPr>
          <a:lstStyle/>
          <a:p>
            <a:r>
              <a:rPr lang="en-US"/>
              <a:t>Click icon to add picture</a:t>
            </a:r>
          </a:p>
        </p:txBody>
      </p:sp>
    </p:spTree>
    <p:custDataLst>
      <p:tags r:id="rId1"/>
    </p:custDataLst>
    <p:extLst>
      <p:ext uri="{BB962C8B-B14F-4D97-AF65-F5344CB8AC3E}">
        <p14:creationId xmlns:p14="http://schemas.microsoft.com/office/powerpoint/2010/main" val="181000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_White">
    <p:bg>
      <p:bgPr>
        <a:solidFill>
          <a:schemeClr val="tx2"/>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932329" y="2031121"/>
            <a:ext cx="10452848" cy="3933150"/>
          </a:xfrm>
        </p:spPr>
        <p:txBody>
          <a:bodyPr/>
          <a:lstStyle>
            <a:lvl1pPr marL="342900" indent="-342900">
              <a:buClr>
                <a:schemeClr val="accent1"/>
              </a:buClr>
              <a:buFont typeface="Arial" panose="020B0604020202020204" pitchFamily="34" charset="0"/>
              <a:buChar char="•"/>
              <a:defRPr>
                <a:solidFill>
                  <a:schemeClr val="tx1"/>
                </a:solidFill>
                <a:latin typeface="Montserrat" panose="02000505000000020004" pitchFamily="2" charset="0"/>
              </a:defRPr>
            </a:lvl1pPr>
            <a:lvl2pPr marL="486918" indent="-285750">
              <a:buClr>
                <a:schemeClr val="accent1"/>
              </a:buClr>
              <a:buFont typeface="Arial" panose="020B0604020202020204" pitchFamily="34" charset="0"/>
              <a:buChar char="•"/>
              <a:defRPr>
                <a:solidFill>
                  <a:schemeClr val="tx1"/>
                </a:solidFill>
                <a:latin typeface="Montserrat" panose="02000505000000020004" pitchFamily="2" charset="0"/>
              </a:defRPr>
            </a:lvl2pPr>
            <a:lvl3pPr marL="669798" indent="-285750">
              <a:buClr>
                <a:schemeClr val="accent1"/>
              </a:buClr>
              <a:buFont typeface="Arial" panose="020B0604020202020204" pitchFamily="34" charset="0"/>
              <a:buChar char="•"/>
              <a:defRPr>
                <a:solidFill>
                  <a:schemeClr val="tx1"/>
                </a:solidFill>
                <a:latin typeface="Montserrat" panose="02000505000000020004" pitchFamily="2" charset="0"/>
              </a:defRPr>
            </a:lvl3pPr>
            <a:lvl4pPr marL="852678" indent="-285750">
              <a:buClr>
                <a:schemeClr val="accent1"/>
              </a:buClr>
              <a:buFont typeface="Arial" panose="020B0604020202020204" pitchFamily="34" charset="0"/>
              <a:buChar char="•"/>
              <a:defRPr>
                <a:solidFill>
                  <a:schemeClr val="tx1"/>
                </a:solidFill>
                <a:latin typeface="Montserrat" panose="02000505000000020004" pitchFamily="2" charset="0"/>
              </a:defRPr>
            </a:lvl4pPr>
            <a:lvl5pPr marL="1035558" indent="-285750">
              <a:buClr>
                <a:schemeClr val="accent1"/>
              </a:buClr>
              <a:buFont typeface="Arial" panose="020B0604020202020204" pitchFamily="34" charset="0"/>
              <a:buChar char="•"/>
              <a:defRPr>
                <a:solidFill>
                  <a:schemeClr val="tx1"/>
                </a:solidFill>
                <a:latin typeface="Montserrat" panose="02000505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32329" y="893729"/>
            <a:ext cx="10452849" cy="910492"/>
          </a:xfrm>
        </p:spPr>
        <p:txBody>
          <a:bodyPr anchor="ctr"/>
          <a:lstStyle>
            <a:lvl1pPr algn="l">
              <a:defRPr>
                <a:solidFill>
                  <a:schemeClr val="tx2"/>
                </a:solidFill>
                <a:latin typeface="Montserrat ExtraBold" panose="00000900000000000000"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696667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_Black">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329" y="2031121"/>
            <a:ext cx="10452848" cy="3933150"/>
          </a:xfrm>
        </p:spPr>
        <p:txBody>
          <a:bodyPr/>
          <a:lstStyle>
            <a:lvl1pPr marL="342900" indent="-342900">
              <a:buClr>
                <a:schemeClr val="accent1"/>
              </a:buClr>
              <a:buFont typeface="Arial" panose="020B0604020202020204" pitchFamily="34" charset="0"/>
              <a:buChar char="•"/>
              <a:defRPr>
                <a:solidFill>
                  <a:schemeClr val="bg1"/>
                </a:solidFill>
                <a:latin typeface="Montserrat" panose="02000505000000020004" pitchFamily="2" charset="0"/>
              </a:defRPr>
            </a:lvl1pPr>
            <a:lvl2pPr marL="486918" indent="-285750">
              <a:buClr>
                <a:schemeClr val="accent1"/>
              </a:buClr>
              <a:buFont typeface="Arial" panose="020B0604020202020204" pitchFamily="34" charset="0"/>
              <a:buChar char="•"/>
              <a:defRPr>
                <a:solidFill>
                  <a:schemeClr val="bg1"/>
                </a:solidFill>
                <a:latin typeface="Montserrat" panose="02000505000000020004" pitchFamily="2" charset="0"/>
              </a:defRPr>
            </a:lvl2pPr>
            <a:lvl3pPr marL="669798" indent="-285750">
              <a:buClr>
                <a:schemeClr val="accent1"/>
              </a:buClr>
              <a:buFont typeface="Arial" panose="020B0604020202020204" pitchFamily="34" charset="0"/>
              <a:buChar char="•"/>
              <a:defRPr>
                <a:solidFill>
                  <a:schemeClr val="bg1"/>
                </a:solidFill>
                <a:latin typeface="Montserrat" panose="02000505000000020004" pitchFamily="2" charset="0"/>
              </a:defRPr>
            </a:lvl3pPr>
            <a:lvl4pPr marL="852678" indent="-285750">
              <a:buClr>
                <a:schemeClr val="accent1"/>
              </a:buClr>
              <a:buFont typeface="Arial" panose="020B0604020202020204" pitchFamily="34" charset="0"/>
              <a:buChar char="•"/>
              <a:defRPr>
                <a:solidFill>
                  <a:schemeClr val="bg1"/>
                </a:solidFill>
                <a:latin typeface="Montserrat" panose="02000505000000020004" pitchFamily="2" charset="0"/>
              </a:defRPr>
            </a:lvl4pPr>
            <a:lvl5pPr marL="1035558" indent="-285750">
              <a:buClr>
                <a:schemeClr val="accent1"/>
              </a:buClr>
              <a:buFont typeface="Arial" panose="020B0604020202020204" pitchFamily="34" charset="0"/>
              <a:buChar char="•"/>
              <a:defRPr>
                <a:solidFill>
                  <a:schemeClr val="bg1"/>
                </a:solidFill>
                <a:latin typeface="Montserrat" panose="02000505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32329" y="893729"/>
            <a:ext cx="10452849" cy="910492"/>
          </a:xfrm>
        </p:spPr>
        <p:txBody>
          <a:bodyPr anchor="ctr"/>
          <a:lstStyle>
            <a:lvl1pPr algn="l">
              <a:defRPr>
                <a:solidFill>
                  <a:schemeClr val="bg1"/>
                </a:solidFill>
                <a:latin typeface="Montserrat" panose="02000505000000020004"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504784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_White">
    <p:bg>
      <p:bgPr>
        <a:solidFill>
          <a:schemeClr val="accent3"/>
        </a:solidFill>
        <a:effectLst/>
      </p:bgPr>
    </p:bg>
    <p:spTree>
      <p:nvGrpSpPr>
        <p:cNvPr id="1" name=""/>
        <p:cNvGrpSpPr/>
        <p:nvPr/>
      </p:nvGrpSpPr>
      <p:grpSpPr>
        <a:xfrm>
          <a:off x="0" y="0"/>
          <a:ext cx="0" cy="0"/>
          <a:chOff x="0" y="0"/>
          <a:chExt cx="0" cy="0"/>
        </a:xfrm>
      </p:grpSpPr>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32329" y="893729"/>
            <a:ext cx="10452849" cy="910492"/>
          </a:xfrm>
        </p:spPr>
        <p:txBody>
          <a:bodyPr anchor="ctr"/>
          <a:lstStyle>
            <a:lvl1pPr algn="l">
              <a:defRPr>
                <a:solidFill>
                  <a:schemeClr val="accent1"/>
                </a:solidFill>
                <a:latin typeface="Montserrat ExtraBold" panose="00000900000000000000"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548609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Quote with Image and Author N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F14FD9-9995-BE48-8C0E-B1454B9F231E}"/>
              </a:ext>
            </a:extLst>
          </p:cNvPr>
          <p:cNvSpPr>
            <a:spLocks noGrp="1"/>
          </p:cNvSpPr>
          <p:nvPr>
            <p:ph type="pic" sz="quarter" idx="13"/>
          </p:nvPr>
        </p:nvSpPr>
        <p:spPr>
          <a:xfrm>
            <a:off x="4576012" y="0"/>
            <a:ext cx="7598735" cy="6858000"/>
          </a:xfrm>
          <a:custGeom>
            <a:avLst/>
            <a:gdLst>
              <a:gd name="connsiteX0" fmla="*/ 0 w 7598735"/>
              <a:gd name="connsiteY0" fmla="*/ 0 h 6858000"/>
              <a:gd name="connsiteX1" fmla="*/ 7598735 w 7598735"/>
              <a:gd name="connsiteY1" fmla="*/ 0 h 6858000"/>
              <a:gd name="connsiteX2" fmla="*/ 7598735 w 7598735"/>
              <a:gd name="connsiteY2" fmla="*/ 6858000 h 6858000"/>
              <a:gd name="connsiteX3" fmla="*/ 0 w 7598735"/>
              <a:gd name="connsiteY3" fmla="*/ 6858000 h 6858000"/>
              <a:gd name="connsiteX4" fmla="*/ 0 w 7598735"/>
              <a:gd name="connsiteY4" fmla="*/ 6378840 h 6858000"/>
              <a:gd name="connsiteX5" fmla="*/ 140333 w 7598735"/>
              <a:gd name="connsiteY5" fmla="*/ 6379536 h 6858000"/>
              <a:gd name="connsiteX6" fmla="*/ 3074919 w 7598735"/>
              <a:gd name="connsiteY6" fmla="*/ 489098 h 6858000"/>
              <a:gd name="connsiteX7" fmla="*/ 0 w 7598735"/>
              <a:gd name="connsiteY7" fmla="*/ 480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8735" h="6858000">
                <a:moveTo>
                  <a:pt x="0" y="0"/>
                </a:moveTo>
                <a:lnTo>
                  <a:pt x="7598735" y="0"/>
                </a:lnTo>
                <a:lnTo>
                  <a:pt x="7598735" y="6858000"/>
                </a:lnTo>
                <a:lnTo>
                  <a:pt x="0" y="6858000"/>
                </a:lnTo>
                <a:lnTo>
                  <a:pt x="0" y="6378840"/>
                </a:lnTo>
                <a:lnTo>
                  <a:pt x="140333" y="6379536"/>
                </a:lnTo>
                <a:lnTo>
                  <a:pt x="3074919" y="489098"/>
                </a:lnTo>
                <a:lnTo>
                  <a:pt x="0" y="480044"/>
                </a:lnTo>
                <a:close/>
              </a:path>
            </a:pathLst>
          </a:custGeom>
          <a:solidFill>
            <a:schemeClr val="accent3"/>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12" name="Title 1">
            <a:extLst>
              <a:ext uri="{FF2B5EF4-FFF2-40B4-BE49-F238E27FC236}">
                <a16:creationId xmlns:a16="http://schemas.microsoft.com/office/drawing/2014/main" id="{48AB73D1-1AA1-4E44-A7DA-8C00D8E109E3}"/>
              </a:ext>
            </a:extLst>
          </p:cNvPr>
          <p:cNvSpPr>
            <a:spLocks noGrp="1"/>
          </p:cNvSpPr>
          <p:nvPr>
            <p:ph type="title" hasCustomPrompt="1"/>
          </p:nvPr>
        </p:nvSpPr>
        <p:spPr>
          <a:xfrm>
            <a:off x="941501" y="1609159"/>
            <a:ext cx="4253334" cy="3639682"/>
          </a:xfrm>
        </p:spPr>
        <p:txBody>
          <a:bodyPr anchor="t">
            <a:normAutofit/>
          </a:bodyPr>
          <a:lstStyle>
            <a:lvl1pPr algn="l">
              <a:defRPr sz="3800">
                <a:solidFill>
                  <a:schemeClr val="bg1"/>
                </a:solidFill>
                <a:latin typeface="Montserrat" panose="02000505000000020004" pitchFamily="2" charset="0"/>
              </a:defRPr>
            </a:lvl1pPr>
          </a:lstStyle>
          <a:p>
            <a:r>
              <a:rPr lang="en-US"/>
              <a:t>Quote Goes Here</a:t>
            </a:r>
          </a:p>
        </p:txBody>
      </p:sp>
    </p:spTree>
    <p:custDataLst>
      <p:tags r:id="rId1"/>
    </p:custDataLst>
    <p:extLst>
      <p:ext uri="{BB962C8B-B14F-4D97-AF65-F5344CB8AC3E}">
        <p14:creationId xmlns:p14="http://schemas.microsoft.com/office/powerpoint/2010/main" val="1254125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wo Content">
    <p:bg>
      <p:bgPr>
        <a:solidFill>
          <a:schemeClr val="bg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D5DA7E-149B-BB4E-918D-C5FF23087FF1}"/>
              </a:ext>
            </a:extLst>
          </p:cNvPr>
          <p:cNvSpPr>
            <a:spLocks noGrp="1"/>
          </p:cNvSpPr>
          <p:nvPr>
            <p:ph type="pic" sz="quarter" idx="13"/>
          </p:nvPr>
        </p:nvSpPr>
        <p:spPr>
          <a:xfrm>
            <a:off x="3727491" y="0"/>
            <a:ext cx="8464509" cy="6858000"/>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509" h="6858000">
                <a:moveTo>
                  <a:pt x="3426278" y="0"/>
                </a:moveTo>
                <a:lnTo>
                  <a:pt x="3440072" y="37000"/>
                </a:lnTo>
                <a:lnTo>
                  <a:pt x="3440072" y="0"/>
                </a:lnTo>
                <a:lnTo>
                  <a:pt x="8464509" y="0"/>
                </a:lnTo>
                <a:lnTo>
                  <a:pt x="8464509" y="6858000"/>
                </a:lnTo>
                <a:lnTo>
                  <a:pt x="0" y="6858000"/>
                </a:lnTo>
                <a:lnTo>
                  <a:pt x="3426278" y="0"/>
                </a:lnTo>
                <a:close/>
              </a:path>
            </a:pathLst>
          </a:custGeom>
          <a:solidFill>
            <a:schemeClr val="accent2"/>
          </a:solidFill>
        </p:spPr>
        <p:txBody>
          <a:bodyPr wrap="square">
            <a:noAutofit/>
          </a:bodyPr>
          <a:lstStyle>
            <a:lvl1pPr>
              <a:defRPr>
                <a:latin typeface="Montserrat" panose="02000505000000020004" pitchFamily="2" charset="0"/>
              </a:defRPr>
            </a:lvl1pPr>
          </a:lstStyle>
          <a:p>
            <a:r>
              <a:rPr lang="en-US"/>
              <a:t>Click icon to add picture</a:t>
            </a:r>
          </a:p>
        </p:txBody>
      </p:sp>
      <p:sp>
        <p:nvSpPr>
          <p:cNvPr id="3" name="Content Placeholder 2"/>
          <p:cNvSpPr>
            <a:spLocks noGrp="1"/>
          </p:cNvSpPr>
          <p:nvPr>
            <p:ph idx="1"/>
          </p:nvPr>
        </p:nvSpPr>
        <p:spPr>
          <a:xfrm>
            <a:off x="932329" y="2031121"/>
            <a:ext cx="4534616" cy="3933150"/>
          </a:xfrm>
        </p:spPr>
        <p:txBody>
          <a:bodyPr/>
          <a:lstStyle>
            <a:lvl1pPr marL="342900" indent="-342900">
              <a:buClr>
                <a:schemeClr val="accent1"/>
              </a:buClr>
              <a:buFont typeface="Arial" panose="020B0604020202020204" pitchFamily="34" charset="0"/>
              <a:buChar char="•"/>
              <a:defRPr>
                <a:solidFill>
                  <a:schemeClr val="bg1"/>
                </a:solidFill>
                <a:latin typeface="Montserrat" panose="02000505000000020004" pitchFamily="2" charset="0"/>
              </a:defRPr>
            </a:lvl1pPr>
            <a:lvl2pPr marL="486918" indent="-285750">
              <a:buClr>
                <a:schemeClr val="accent1"/>
              </a:buClr>
              <a:buFont typeface="Arial" panose="020B0604020202020204" pitchFamily="34" charset="0"/>
              <a:buChar char="•"/>
              <a:defRPr>
                <a:solidFill>
                  <a:schemeClr val="bg1"/>
                </a:solidFill>
                <a:latin typeface="Montserrat" panose="02000505000000020004" pitchFamily="2" charset="0"/>
              </a:defRPr>
            </a:lvl2pPr>
            <a:lvl3pPr marL="669798" indent="-285750">
              <a:buClr>
                <a:schemeClr val="accent1"/>
              </a:buClr>
              <a:buFont typeface="Arial" panose="020B0604020202020204" pitchFamily="34" charset="0"/>
              <a:buChar char="•"/>
              <a:defRPr>
                <a:solidFill>
                  <a:schemeClr val="bg1"/>
                </a:solidFill>
                <a:latin typeface="Montserrat" panose="02000505000000020004" pitchFamily="2" charset="0"/>
              </a:defRPr>
            </a:lvl3pPr>
            <a:lvl4pPr marL="852678" indent="-285750">
              <a:buClr>
                <a:schemeClr val="accent1"/>
              </a:buClr>
              <a:buFont typeface="Arial" panose="020B0604020202020204" pitchFamily="34" charset="0"/>
              <a:buChar char="•"/>
              <a:defRPr>
                <a:solidFill>
                  <a:schemeClr val="bg1"/>
                </a:solidFill>
                <a:latin typeface="Montserrat" panose="02000505000000020004" pitchFamily="2" charset="0"/>
              </a:defRPr>
            </a:lvl4pPr>
            <a:lvl5pPr marL="1035558" indent="-285750">
              <a:buClr>
                <a:schemeClr val="accent1"/>
              </a:buClr>
              <a:buFont typeface="Arial" panose="020B0604020202020204" pitchFamily="34" charset="0"/>
              <a:buChar char="•"/>
              <a:defRPr>
                <a:solidFill>
                  <a:schemeClr val="bg1"/>
                </a:solidFill>
                <a:latin typeface="Montserrat" panose="02000505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32330" y="893729"/>
            <a:ext cx="4534616" cy="910492"/>
          </a:xfrm>
        </p:spPr>
        <p:txBody>
          <a:bodyPr anchor="ctr"/>
          <a:lstStyle>
            <a:lvl1pPr algn="l">
              <a:defRPr>
                <a:solidFill>
                  <a:schemeClr val="bg1"/>
                </a:solidFill>
                <a:latin typeface="Montserrat" panose="02000505000000020004"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846265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Black">
    <p:bg>
      <p:bgPr>
        <a:solidFill>
          <a:schemeClr val="tx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32329" y="893729"/>
            <a:ext cx="10452849" cy="910492"/>
          </a:xfrm>
        </p:spPr>
        <p:txBody>
          <a:bodyPr anchor="ctr"/>
          <a:lstStyle>
            <a:lvl1pPr algn="l">
              <a:defRPr>
                <a:solidFill>
                  <a:schemeClr val="bg1"/>
                </a:solidFill>
                <a:latin typeface="Montserrat" panose="02000505000000020004"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283145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5125" y="1984781"/>
            <a:ext cx="4639736" cy="703135"/>
          </a:xfrm>
        </p:spPr>
        <p:txBody>
          <a:bodyPr lIns="91440" rIns="91440" anchor="ctr">
            <a:normAutofit/>
          </a:bodyPr>
          <a:lstStyle>
            <a:lvl1pPr marL="0" indent="0" algn="ctr">
              <a:buNone/>
              <a:defRPr sz="2000" b="0" cap="all" baseline="0">
                <a:solidFill>
                  <a:schemeClr val="bg1"/>
                </a:solidFill>
                <a:latin typeface="Montserrat" panose="02000505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5125" y="3154858"/>
            <a:ext cx="4639736" cy="2870009"/>
          </a:xfrm>
        </p:spPr>
        <p:txBody>
          <a:bodyPr/>
          <a:lstStyle>
            <a:lvl1pPr>
              <a:defRPr>
                <a:latin typeface="Montserrat" panose="02000505000000020004" pitchFamily="2" charset="0"/>
              </a:defRPr>
            </a:lvl1pPr>
            <a:lvl2pPr>
              <a:defRPr>
                <a:latin typeface="Montserrat" panose="02000505000000020004" pitchFamily="2" charset="0"/>
              </a:defRPr>
            </a:lvl2pPr>
            <a:lvl3pPr>
              <a:defRPr>
                <a:latin typeface="Montserrat" panose="02000505000000020004" pitchFamily="2" charset="0"/>
              </a:defRPr>
            </a:lvl3pPr>
            <a:lvl4pPr>
              <a:defRPr>
                <a:latin typeface="Montserrat" panose="02000505000000020004" pitchFamily="2" charset="0"/>
              </a:defRPr>
            </a:lvl4pPr>
            <a:lvl5pPr>
              <a:defRPr>
                <a:latin typeface="Montserrat" panose="02000505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22" name="Text Placeholder 2">
            <a:extLst>
              <a:ext uri="{FF2B5EF4-FFF2-40B4-BE49-F238E27FC236}">
                <a16:creationId xmlns:a16="http://schemas.microsoft.com/office/drawing/2014/main" id="{A343E295-0EB5-2B45-8B07-FB33A0D549D9}"/>
              </a:ext>
            </a:extLst>
          </p:cNvPr>
          <p:cNvSpPr>
            <a:spLocks noGrp="1"/>
          </p:cNvSpPr>
          <p:nvPr>
            <p:ph type="body" idx="13"/>
          </p:nvPr>
        </p:nvSpPr>
        <p:spPr>
          <a:xfrm>
            <a:off x="6907391" y="1984781"/>
            <a:ext cx="4639736" cy="703135"/>
          </a:xfrm>
        </p:spPr>
        <p:txBody>
          <a:bodyPr lIns="91440" rIns="91440" anchor="ctr">
            <a:normAutofit/>
          </a:bodyPr>
          <a:lstStyle>
            <a:lvl1pPr marL="0" indent="0" algn="ctr">
              <a:buNone/>
              <a:defRPr sz="2000" b="0" cap="all" baseline="0">
                <a:solidFill>
                  <a:schemeClr val="bg1"/>
                </a:solidFill>
                <a:latin typeface="Montserrat" panose="02000505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86411A82-4B2C-2345-940D-003FAE95661B}"/>
              </a:ext>
            </a:extLst>
          </p:cNvPr>
          <p:cNvSpPr>
            <a:spLocks noGrp="1"/>
          </p:cNvSpPr>
          <p:nvPr>
            <p:ph sz="half" idx="14"/>
          </p:nvPr>
        </p:nvSpPr>
        <p:spPr>
          <a:xfrm>
            <a:off x="6907391" y="3154858"/>
            <a:ext cx="4639736" cy="2870009"/>
          </a:xfrm>
        </p:spPr>
        <p:txBody>
          <a:bodyPr/>
          <a:lstStyle>
            <a:lvl1pPr>
              <a:defRPr>
                <a:latin typeface="Montserrat" panose="02000505000000020004" pitchFamily="2" charset="0"/>
              </a:defRPr>
            </a:lvl1pPr>
            <a:lvl2pPr>
              <a:defRPr>
                <a:latin typeface="Montserrat" panose="02000505000000020004" pitchFamily="2" charset="0"/>
              </a:defRPr>
            </a:lvl2pPr>
            <a:lvl3pPr>
              <a:defRPr>
                <a:latin typeface="Montserrat" panose="02000505000000020004" pitchFamily="2" charset="0"/>
              </a:defRPr>
            </a:lvl3pPr>
            <a:lvl4pPr>
              <a:defRPr>
                <a:latin typeface="Montserrat" panose="02000505000000020004" pitchFamily="2" charset="0"/>
              </a:defRPr>
            </a:lvl4pPr>
            <a:lvl5pPr>
              <a:defRPr>
                <a:latin typeface="Montserrat" panose="02000505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9">
            <a:extLst>
              <a:ext uri="{FF2B5EF4-FFF2-40B4-BE49-F238E27FC236}">
                <a16:creationId xmlns:a16="http://schemas.microsoft.com/office/drawing/2014/main" id="{6500C466-2C7C-0F41-ADF8-F36158F8BCB7}"/>
              </a:ext>
            </a:extLst>
          </p:cNvPr>
          <p:cNvSpPr>
            <a:spLocks noGrp="1"/>
          </p:cNvSpPr>
          <p:nvPr>
            <p:ph type="title"/>
          </p:nvPr>
        </p:nvSpPr>
        <p:spPr>
          <a:xfrm>
            <a:off x="932330" y="893729"/>
            <a:ext cx="10205573" cy="910492"/>
          </a:xfrm>
        </p:spPr>
        <p:txBody>
          <a:bodyPr anchor="ctr"/>
          <a:lstStyle>
            <a:lvl1pPr algn="l">
              <a:defRPr>
                <a:solidFill>
                  <a:schemeClr val="tx1"/>
                </a:solidFill>
                <a:latin typeface="Montserrat" panose="02000505000000020004"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61357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a:p>
        </p:txBody>
      </p:sp>
    </p:spTree>
    <p:extLst>
      <p:ext uri="{BB962C8B-B14F-4D97-AF65-F5344CB8AC3E}">
        <p14:creationId xmlns:p14="http://schemas.microsoft.com/office/powerpoint/2010/main" val="2544315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B61BEF0D-F0BB-DE4B-95CE-6DB70DBA9567}" type="datetimeFigureOut">
              <a:rPr lang="en-US" smtClean="0"/>
              <a:pPr/>
              <a:t>6/28/2023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D57F1E4F-1CFF-5643-939E-217C01CDF565}" type="slidenum">
              <a:rPr lang="en-US" smtClean="0"/>
              <a:pPr/>
              <a:t>‹#›</a:t>
            </a:fld>
            <a:endParaRPr lang="en-US"/>
          </a:p>
        </p:txBody>
      </p:sp>
      <p:sp>
        <p:nvSpPr>
          <p:cNvPr id="15" name="Freeform 14">
            <a:extLst>
              <a:ext uri="{FF2B5EF4-FFF2-40B4-BE49-F238E27FC236}">
                <a16:creationId xmlns:a16="http://schemas.microsoft.com/office/drawing/2014/main" id="{7DA0D001-BFE9-164E-A088-53FE53ABF519}"/>
              </a:ext>
            </a:extLst>
          </p:cNvPr>
          <p:cNvSpPr>
            <a:spLocks noGrp="1"/>
          </p:cNvSpPr>
          <p:nvPr>
            <p:ph type="pic" sz="quarter" idx="13"/>
          </p:nvPr>
        </p:nvSpPr>
        <p:spPr>
          <a:xfrm>
            <a:off x="-1" y="0"/>
            <a:ext cx="5123378" cy="6864485"/>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3"/>
          </a:solidFill>
        </p:spPr>
        <p:txBody>
          <a:bodyPr wrap="square">
            <a:noAutofit/>
          </a:bodyPr>
          <a:lstStyle/>
          <a:p>
            <a:r>
              <a:rPr lang="en-US"/>
              <a:t>Click icon to add picture</a:t>
            </a:r>
          </a:p>
        </p:txBody>
      </p:sp>
      <p:sp>
        <p:nvSpPr>
          <p:cNvPr id="16" name="Title 1">
            <a:extLst>
              <a:ext uri="{FF2B5EF4-FFF2-40B4-BE49-F238E27FC236}">
                <a16:creationId xmlns:a16="http://schemas.microsoft.com/office/drawing/2014/main" id="{810C3D4C-012F-184D-B7D5-E89B7B9A726E}"/>
              </a:ext>
            </a:extLst>
          </p:cNvPr>
          <p:cNvSpPr>
            <a:spLocks noGrp="1"/>
          </p:cNvSpPr>
          <p:nvPr>
            <p:ph type="title" hasCustomPrompt="1"/>
          </p:nvPr>
        </p:nvSpPr>
        <p:spPr>
          <a:xfrm>
            <a:off x="4506410" y="2679259"/>
            <a:ext cx="2988860" cy="1395208"/>
          </a:xfrm>
        </p:spPr>
        <p:txBody>
          <a:bodyPr lIns="0" anchor="ctr">
            <a:normAutofit/>
          </a:bodyPr>
          <a:lstStyle>
            <a:lvl1pPr algn="ctr">
              <a:defRPr sz="3600">
                <a:solidFill>
                  <a:schemeClr val="bg1"/>
                </a:solidFill>
                <a:latin typeface="Montserrat" panose="02000505000000020004" pitchFamily="2" charset="0"/>
              </a:defRPr>
            </a:lvl1pPr>
          </a:lstStyle>
          <a:p>
            <a:r>
              <a:rPr lang="en-US"/>
              <a:t>TITLE GOES HERE</a:t>
            </a:r>
          </a:p>
        </p:txBody>
      </p:sp>
      <p:sp>
        <p:nvSpPr>
          <p:cNvPr id="17" name="Text Placeholder 11">
            <a:extLst>
              <a:ext uri="{FF2B5EF4-FFF2-40B4-BE49-F238E27FC236}">
                <a16:creationId xmlns:a16="http://schemas.microsoft.com/office/drawing/2014/main" id="{D16862ED-2F5E-FE49-AB49-49CEC0EA332A}"/>
              </a:ext>
            </a:extLst>
          </p:cNvPr>
          <p:cNvSpPr>
            <a:spLocks noGrp="1"/>
          </p:cNvSpPr>
          <p:nvPr>
            <p:ph type="body" sz="quarter" idx="14" hasCustomPrompt="1"/>
          </p:nvPr>
        </p:nvSpPr>
        <p:spPr>
          <a:xfrm>
            <a:off x="8218426" y="793580"/>
            <a:ext cx="3304279" cy="5270839"/>
          </a:xfrm>
        </p:spPr>
        <p:txBody>
          <a:bodyPr lIns="0" anchor="ctr">
            <a:normAutofit/>
          </a:bodyPr>
          <a:lstStyle>
            <a:lvl1pPr marL="285750" indent="-285750">
              <a:lnSpc>
                <a:spcPct val="100000"/>
              </a:lnSpc>
              <a:spcBef>
                <a:spcPts val="0"/>
              </a:spcBef>
              <a:spcAft>
                <a:spcPts val="1500"/>
              </a:spcAft>
              <a:buClr>
                <a:schemeClr val="accent1"/>
              </a:buClr>
              <a:buFont typeface="Arial" panose="020B0604020202020204" pitchFamily="34" charset="0"/>
              <a:buChar char="•"/>
              <a:defRPr sz="1600" spc="0">
                <a:solidFill>
                  <a:schemeClr val="bg1"/>
                </a:solidFill>
                <a:latin typeface="Montserrat" panose="02000505000000020004" pitchFamily="2" charset="0"/>
              </a:defRPr>
            </a:lvl1pPr>
            <a:lvl2pPr>
              <a:lnSpc>
                <a:spcPct val="150000"/>
              </a:lnSpc>
              <a:defRPr sz="1200" spc="0">
                <a:solidFill>
                  <a:schemeClr val="tx2"/>
                </a:solidFill>
              </a:defRPr>
            </a:lvl2pPr>
            <a:lvl3pPr>
              <a:lnSpc>
                <a:spcPct val="150000"/>
              </a:lnSpc>
              <a:defRPr sz="1200" spc="0">
                <a:solidFill>
                  <a:schemeClr val="tx2"/>
                </a:solidFill>
              </a:defRPr>
            </a:lvl3pPr>
            <a:lvl4pPr>
              <a:lnSpc>
                <a:spcPct val="150000"/>
              </a:lnSpc>
              <a:defRPr sz="1200" spc="0">
                <a:solidFill>
                  <a:schemeClr val="tx2"/>
                </a:solidFill>
              </a:defRPr>
            </a:lvl4pPr>
            <a:lvl5pPr>
              <a:lnSpc>
                <a:spcPct val="150000"/>
              </a:lnSpc>
              <a:defRPr sz="1200" spc="0">
                <a:solidFill>
                  <a:schemeClr val="tx2"/>
                </a:solidFill>
              </a:defRPr>
            </a:lvl5pPr>
          </a:lstStyle>
          <a:p>
            <a:pPr lvl="0"/>
            <a:r>
              <a:rPr lang="en-US"/>
              <a:t>Text goes here</a:t>
            </a:r>
          </a:p>
        </p:txBody>
      </p:sp>
    </p:spTree>
    <p:custDataLst>
      <p:tags r:id="rId1"/>
    </p:custDataLst>
    <p:extLst>
      <p:ext uri="{BB962C8B-B14F-4D97-AF65-F5344CB8AC3E}">
        <p14:creationId xmlns:p14="http://schemas.microsoft.com/office/powerpoint/2010/main" val="198105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16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04665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6366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47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6979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0982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3558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6/28/2023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89906706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20" r:id="rId14"/>
    <p:sldLayoutId id="2147484021" r:id="rId15"/>
    <p:sldLayoutId id="2147484022" r:id="rId16"/>
    <p:sldLayoutId id="2147484023" r:id="rId17"/>
    <p:sldLayoutId id="2147484024" r:id="rId18"/>
    <p:sldLayoutId id="2147484025" r:id="rId19"/>
    <p:sldLayoutId id="2147484026" r:id="rId20"/>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22.xml"/><Relationship Id="rId7" Type="http://schemas.openxmlformats.org/officeDocument/2006/relationships/diagramQuickStyle" Target="../diagrams/quickStyle9.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5.png"/><Relationship Id="rId9" Type="http://schemas.microsoft.com/office/2007/relationships/diagramDrawing" Target="../diagrams/drawing9.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0.png"/><Relationship Id="rId7" Type="http://schemas.openxmlformats.org/officeDocument/2006/relationships/diagramColors" Target="../diagrams/colors11.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hyperlink" Target="http://www.mortgagefit.com/blog/5-important-questions-which-you-need-to-ask-before-taking-out-a-mortgage/"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e4yCeWUegu0?start=34&amp;feature=oembed" TargetMode="External"/><Relationship Id="rId1" Type="http://schemas.openxmlformats.org/officeDocument/2006/relationships/tags" Target="../tags/tag1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6.xml"/><Relationship Id="rId7" Type="http://schemas.openxmlformats.org/officeDocument/2006/relationships/diagramColors" Target="../diagrams/colors4.xml"/><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939AE-2A3E-F7C9-B2CA-8AF0CDB3852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30285"/>
          <a:stretch/>
        </p:blipFill>
        <p:spPr bwMode="auto">
          <a:xfrm>
            <a:off x="0" y="-1"/>
            <a:ext cx="12192000" cy="6858001"/>
          </a:xfrm>
          <a:prstGeom prst="rect">
            <a:avLst/>
          </a:prstGeom>
          <a:noFill/>
          <a:ln>
            <a:noFill/>
          </a:ln>
          <a:extLst>
            <a:ext uri="{53640926-AAD7-44D8-BBD7-CCE9431645EC}">
              <a14:shadowObscured xmlns:a14="http://schemas.microsoft.com/office/drawing/2010/main"/>
            </a:ext>
          </a:extLst>
        </p:spPr>
      </p:pic>
      <p:sp>
        <p:nvSpPr>
          <p:cNvPr id="3" name="Subtitle 2">
            <a:extLst>
              <a:ext uri="{FF2B5EF4-FFF2-40B4-BE49-F238E27FC236}">
                <a16:creationId xmlns:a16="http://schemas.microsoft.com/office/drawing/2014/main" id="{8D18CDE2-4058-C650-F198-AD2956A4489B}"/>
              </a:ext>
            </a:extLst>
          </p:cNvPr>
          <p:cNvSpPr>
            <a:spLocks noGrp="1"/>
          </p:cNvSpPr>
          <p:nvPr>
            <p:ph type="subTitle" idx="1"/>
          </p:nvPr>
        </p:nvSpPr>
        <p:spPr/>
        <p:txBody>
          <a:bodyPr/>
          <a:lstStyle/>
          <a:p>
            <a:r>
              <a:rPr lang="en-US" sz="1800" i="1">
                <a:solidFill>
                  <a:srgbClr val="FFFFFF"/>
                </a:solidFill>
                <a:effectLst/>
                <a:latin typeface="Arial Nova" panose="020B0504020202020204" pitchFamily="34" charset="0"/>
                <a:ea typeface="Times New Roman" panose="02020603050405020304" pitchFamily="18" charset="0"/>
                <a:cs typeface="Times New Roman" panose="02020603050405020304" pitchFamily="18" charset="0"/>
              </a:rPr>
              <a:t>Produced for the Tasmanian Taxi Industry</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1">
            <a:extLst>
              <a:ext uri="{FF2B5EF4-FFF2-40B4-BE49-F238E27FC236}">
                <a16:creationId xmlns:a16="http://schemas.microsoft.com/office/drawing/2014/main" id="{3FC3FC35-8EF5-C349-E2D1-1CFB3B96084D}"/>
              </a:ext>
            </a:extLst>
          </p:cNvPr>
          <p:cNvSpPr>
            <a:spLocks noGrp="1" noChangeArrowheads="1"/>
          </p:cNvSpPr>
          <p:nvPr>
            <p:ph type="title"/>
          </p:nvPr>
        </p:nvSpPr>
        <p:spPr bwMode="auto">
          <a:xfrm>
            <a:off x="1392040" y="872281"/>
            <a:ext cx="93774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a:ln>
                  <a:noFill/>
                </a:ln>
                <a:solidFill>
                  <a:srgbClr val="FFFFFF"/>
                </a:solidFill>
                <a:effectLst/>
                <a:latin typeface="Arial Rounded MT Bold" panose="020F0704030504030204" pitchFamily="34" charset="0"/>
                <a:ea typeface="Times New Roman" panose="02020603050405020304" pitchFamily="18" charset="0"/>
                <a:cs typeface="Times New Roman" panose="02020603050405020304" pitchFamily="18" charset="0"/>
              </a:rPr>
              <a:t>Customer Experience Program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Slide Number Placeholder 5">
            <a:extLst>
              <a:ext uri="{FF2B5EF4-FFF2-40B4-BE49-F238E27FC236}">
                <a16:creationId xmlns:a16="http://schemas.microsoft.com/office/drawing/2014/main" id="{225F2C4B-BACD-1B22-380B-E21472F9DE84}"/>
              </a:ext>
            </a:extLst>
          </p:cNvPr>
          <p:cNvSpPr txBox="1">
            <a:spLocks/>
          </p:cNvSpPr>
          <p:nvPr/>
        </p:nvSpPr>
        <p:spPr>
          <a:xfrm>
            <a:off x="11480800" y="6378575"/>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a:t>
            </a:fld>
            <a:endParaRPr lang="en-US" sz="3200"/>
          </a:p>
        </p:txBody>
      </p:sp>
    </p:spTree>
    <p:custDataLst>
      <p:tags r:id="rId1"/>
    </p:custDataLst>
    <p:extLst>
      <p:ext uri="{BB962C8B-B14F-4D97-AF65-F5344CB8AC3E}">
        <p14:creationId xmlns:p14="http://schemas.microsoft.com/office/powerpoint/2010/main" val="256857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DFC44CD-2BC9-8AF1-6B41-D0889F9AF39F}"/>
              </a:ext>
            </a:extLst>
          </p:cNvPr>
          <p:cNvSpPr>
            <a:spLocks noGrp="1"/>
          </p:cNvSpPr>
          <p:nvPr>
            <p:ph type="title"/>
          </p:nvPr>
        </p:nvSpPr>
        <p:spPr>
          <a:xfrm>
            <a:off x="427944" y="448252"/>
            <a:ext cx="10452849" cy="910492"/>
          </a:xfrm>
        </p:spPr>
        <p:txBody>
          <a:bodyPr>
            <a:normAutofit/>
          </a:bodyPr>
          <a:lstStyle/>
          <a:p>
            <a:r>
              <a:rPr lang="en-US" spc="-50">
                <a:solidFill>
                  <a:schemeClr val="tx2"/>
                </a:solidFill>
                <a:latin typeface="Arial Rounded MT Bold" panose="020F0704030504030204" pitchFamily="34" charset="0"/>
              </a:rPr>
              <a:t>We are all Connected</a:t>
            </a:r>
            <a:endParaRPr lang="en-AU" spc="-50">
              <a:solidFill>
                <a:schemeClr val="tx2"/>
              </a:solidFill>
              <a:latin typeface="Arial Rounded MT Bold" panose="020F0704030504030204" pitchFamily="34" charset="0"/>
            </a:endParaRPr>
          </a:p>
        </p:txBody>
      </p:sp>
      <p:pic>
        <p:nvPicPr>
          <p:cNvPr id="5" name="Picture Placeholder 4">
            <a:extLst>
              <a:ext uri="{FF2B5EF4-FFF2-40B4-BE49-F238E27FC236}">
                <a16:creationId xmlns:a16="http://schemas.microsoft.com/office/drawing/2014/main" id="{A98A957E-24E9-804B-1D5F-8279D7E7EBBB}"/>
              </a:ext>
            </a:extLst>
          </p:cNvPr>
          <p:cNvPicPr>
            <a:picLocks noGrp="1" noChangeAspect="1"/>
          </p:cNvPicPr>
          <p:nvPr>
            <p:ph type="pic" sz="quarter" idx="4294967295"/>
          </p:nvPr>
        </p:nvPicPr>
        <p:blipFill rotWithShape="1">
          <a:blip r:embed="rId3"/>
          <a:srcRect l="398" r="398"/>
          <a:stretch/>
        </p:blipFill>
        <p:spPr>
          <a:xfrm flipH="1">
            <a:off x="7783829" y="653351"/>
            <a:ext cx="3782523" cy="3781489"/>
          </a:xfrm>
          <a:prstGeom prst="rect">
            <a:avLst/>
          </a:prstGeom>
        </p:spPr>
      </p:pic>
      <p:graphicFrame>
        <p:nvGraphicFramePr>
          <p:cNvPr id="13" name="Content Placeholder 6">
            <a:extLst>
              <a:ext uri="{FF2B5EF4-FFF2-40B4-BE49-F238E27FC236}">
                <a16:creationId xmlns:a16="http://schemas.microsoft.com/office/drawing/2014/main" id="{5314352B-5512-EED0-7584-9701E2B0829A}"/>
              </a:ext>
            </a:extLst>
          </p:cNvPr>
          <p:cNvGraphicFramePr>
            <a:graphicFrameLocks noGrp="1"/>
          </p:cNvGraphicFramePr>
          <p:nvPr>
            <p:ph idx="4294967295"/>
            <p:extLst>
              <p:ext uri="{D42A27DB-BD31-4B8C-83A1-F6EECF244321}">
                <p14:modId xmlns:p14="http://schemas.microsoft.com/office/powerpoint/2010/main" val="1049213261"/>
              </p:ext>
            </p:extLst>
          </p:nvPr>
        </p:nvGraphicFramePr>
        <p:xfrm>
          <a:off x="354330" y="1488123"/>
          <a:ext cx="6835140" cy="2835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05D4C72-B1D4-7294-772B-95AD551D5817}"/>
              </a:ext>
            </a:extLst>
          </p:cNvPr>
          <p:cNvSpPr txBox="1"/>
          <p:nvPr/>
        </p:nvSpPr>
        <p:spPr>
          <a:xfrm>
            <a:off x="411480" y="4669611"/>
            <a:ext cx="9761219" cy="1877437"/>
          </a:xfrm>
          <a:prstGeom prst="rect">
            <a:avLst/>
          </a:prstGeom>
          <a:noFill/>
        </p:spPr>
        <p:txBody>
          <a:bodyPr wrap="square" rtlCol="0">
            <a:spAutoFit/>
          </a:bodyPr>
          <a:lstStyle/>
          <a:p>
            <a:r>
              <a:rPr lang="en-US" sz="3200">
                <a:solidFill>
                  <a:schemeClr val="accent2"/>
                </a:solidFill>
              </a:rPr>
              <a:t>How does your service impact on the Tasmania Brand? </a:t>
            </a:r>
          </a:p>
          <a:p>
            <a:endParaRPr lang="en-US" sz="3200">
              <a:solidFill>
                <a:schemeClr val="accent2"/>
              </a:solidFill>
            </a:endParaRPr>
          </a:p>
          <a:p>
            <a:r>
              <a:rPr lang="en-US" sz="3200">
                <a:solidFill>
                  <a:schemeClr val="accent2"/>
                </a:solidFill>
              </a:rPr>
              <a:t>Why does it matter what you do locally?</a:t>
            </a:r>
          </a:p>
          <a:p>
            <a:endParaRPr lang="en-AU" sz="2000" b="1">
              <a:solidFill>
                <a:schemeClr val="accent1"/>
              </a:solidFill>
            </a:endParaRPr>
          </a:p>
        </p:txBody>
      </p:sp>
      <p:sp>
        <p:nvSpPr>
          <p:cNvPr id="2" name="Slide Number Placeholder 5">
            <a:extLst>
              <a:ext uri="{FF2B5EF4-FFF2-40B4-BE49-F238E27FC236}">
                <a16:creationId xmlns:a16="http://schemas.microsoft.com/office/drawing/2014/main" id="{14CEC282-D67F-207F-9F87-F1F9FF23AFC1}"/>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10</a:t>
            </a:fld>
            <a:endParaRPr lang="en-US" sz="3200"/>
          </a:p>
        </p:txBody>
      </p:sp>
    </p:spTree>
    <p:extLst>
      <p:ext uri="{BB962C8B-B14F-4D97-AF65-F5344CB8AC3E}">
        <p14:creationId xmlns:p14="http://schemas.microsoft.com/office/powerpoint/2010/main" val="1389095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4950AE-770B-09C8-B75F-0FABF10DFF6A}"/>
              </a:ext>
            </a:extLst>
          </p:cNvPr>
          <p:cNvSpPr txBox="1"/>
          <p:nvPr/>
        </p:nvSpPr>
        <p:spPr>
          <a:xfrm>
            <a:off x="13647" y="1"/>
            <a:ext cx="2035610" cy="6858000"/>
          </a:xfrm>
          <a:prstGeom prst="rect">
            <a:avLst/>
          </a:prstGeom>
          <a:solidFill>
            <a:schemeClr val="accent1"/>
          </a:solidFill>
        </p:spPr>
        <p:txBody>
          <a:bodyPr wrap="square" bIns="36000">
            <a:noAutofit/>
          </a:bodyPr>
          <a:lstStyle/>
          <a:p>
            <a:pPr marL="177800"/>
            <a:endParaRPr lang="en-US">
              <a:solidFill>
                <a:schemeClr val="bg1"/>
              </a:solidFill>
            </a:endParaRPr>
          </a:p>
          <a:p>
            <a:pPr algn="ctr"/>
            <a:r>
              <a:rPr lang="en-US" sz="2400">
                <a:solidFill>
                  <a:schemeClr val="bg1"/>
                </a:solidFill>
              </a:rPr>
              <a:t>Visitors to Tasmania:    1,191,500</a:t>
            </a:r>
          </a:p>
          <a:p>
            <a:pPr algn="ctr"/>
            <a:r>
              <a:rPr lang="en-US" sz="2400">
                <a:solidFill>
                  <a:schemeClr val="bg1"/>
                </a:solidFill>
              </a:rPr>
              <a:t>(up 74.6%)</a:t>
            </a:r>
          </a:p>
          <a:p>
            <a:pPr algn="ctr"/>
            <a:endParaRPr lang="en-US" sz="2400">
              <a:solidFill>
                <a:schemeClr val="bg1"/>
              </a:solidFill>
            </a:endParaRPr>
          </a:p>
          <a:p>
            <a:pPr algn="ctr"/>
            <a:r>
              <a:rPr lang="en-US" sz="2400">
                <a:solidFill>
                  <a:schemeClr val="bg1"/>
                </a:solidFill>
              </a:rPr>
              <a:t>Nights spent in Tasmania:    11,145,900</a:t>
            </a:r>
          </a:p>
          <a:p>
            <a:pPr algn="ctr"/>
            <a:r>
              <a:rPr lang="en-US" sz="2400">
                <a:solidFill>
                  <a:schemeClr val="bg1"/>
                </a:solidFill>
              </a:rPr>
              <a:t>(up 52.1%)</a:t>
            </a:r>
          </a:p>
          <a:p>
            <a:pPr algn="ctr"/>
            <a:endParaRPr lang="en-US" sz="2400">
              <a:solidFill>
                <a:schemeClr val="bg1"/>
              </a:solidFill>
            </a:endParaRPr>
          </a:p>
          <a:p>
            <a:pPr algn="ctr"/>
            <a:r>
              <a:rPr lang="en-US" sz="2400">
                <a:solidFill>
                  <a:schemeClr val="bg1"/>
                </a:solidFill>
              </a:rPr>
              <a:t>Expenditure by visitors: $3.476 billion </a:t>
            </a:r>
          </a:p>
          <a:p>
            <a:pPr algn="ctr"/>
            <a:r>
              <a:rPr lang="en-US" sz="2400">
                <a:solidFill>
                  <a:schemeClr val="bg1"/>
                </a:solidFill>
              </a:rPr>
              <a:t>(up 87.3%)</a:t>
            </a:r>
          </a:p>
          <a:p>
            <a:pPr algn="ctr"/>
            <a:endParaRPr lang="en-US" sz="1400">
              <a:solidFill>
                <a:schemeClr val="bg1"/>
              </a:solidFill>
            </a:endParaRPr>
          </a:p>
          <a:p>
            <a:pPr algn="ctr"/>
            <a:endParaRPr lang="en-US" sz="1400">
              <a:solidFill>
                <a:schemeClr val="bg1"/>
              </a:solidFill>
            </a:endParaRPr>
          </a:p>
          <a:p>
            <a:pPr algn="ctr"/>
            <a:r>
              <a:rPr lang="en-US" sz="1200">
                <a:solidFill>
                  <a:schemeClr val="bg1"/>
                </a:solidFill>
              </a:rPr>
              <a:t>Tasmanian Visitor Survey data, year to December 2022</a:t>
            </a:r>
          </a:p>
          <a:p>
            <a:pPr algn="ctr"/>
            <a:r>
              <a:rPr lang="en-US" sz="1200">
                <a:solidFill>
                  <a:schemeClr val="bg1"/>
                </a:solidFill>
              </a:rPr>
              <a:t>Tourism Tasmania</a:t>
            </a:r>
          </a:p>
          <a:p>
            <a:pPr marL="177800"/>
            <a:endParaRPr lang="en-US" sz="1050">
              <a:solidFill>
                <a:schemeClr val="bg1"/>
              </a:solidFill>
            </a:endParaRPr>
          </a:p>
          <a:p>
            <a:pPr>
              <a:spcBef>
                <a:spcPts val="200"/>
              </a:spcBef>
            </a:pPr>
            <a:endParaRPr lang="en-US" sz="2000">
              <a:solidFill>
                <a:schemeClr val="bg1"/>
              </a:solidFill>
            </a:endParaRPr>
          </a:p>
        </p:txBody>
      </p:sp>
      <p:pic>
        <p:nvPicPr>
          <p:cNvPr id="6" name="Picture 5">
            <a:extLst>
              <a:ext uri="{FF2B5EF4-FFF2-40B4-BE49-F238E27FC236}">
                <a16:creationId xmlns:a16="http://schemas.microsoft.com/office/drawing/2014/main" id="{2E5CCC12-4B79-6A59-5465-0F542DBF23C6}"/>
              </a:ext>
            </a:extLst>
          </p:cNvPr>
          <p:cNvPicPr>
            <a:picLocks noChangeAspect="1"/>
          </p:cNvPicPr>
          <p:nvPr/>
        </p:nvPicPr>
        <p:blipFill>
          <a:blip r:embed="rId3"/>
          <a:stretch>
            <a:fillRect/>
          </a:stretch>
        </p:blipFill>
        <p:spPr>
          <a:xfrm>
            <a:off x="2049256" y="0"/>
            <a:ext cx="10125635" cy="6858000"/>
          </a:xfrm>
          <a:prstGeom prst="rect">
            <a:avLst/>
          </a:prstGeom>
        </p:spPr>
      </p:pic>
      <p:sp>
        <p:nvSpPr>
          <p:cNvPr id="2" name="Slide Number Placeholder 5">
            <a:extLst>
              <a:ext uri="{FF2B5EF4-FFF2-40B4-BE49-F238E27FC236}">
                <a16:creationId xmlns:a16="http://schemas.microsoft.com/office/drawing/2014/main" id="{B26D76C6-F146-FF28-8532-EA989D920357}"/>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11</a:t>
            </a:fld>
            <a:endParaRPr lang="en-US" sz="3200"/>
          </a:p>
        </p:txBody>
      </p:sp>
    </p:spTree>
    <p:extLst>
      <p:ext uri="{BB962C8B-B14F-4D97-AF65-F5344CB8AC3E}">
        <p14:creationId xmlns:p14="http://schemas.microsoft.com/office/powerpoint/2010/main" val="1456272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76506C-8F13-18F6-A588-D44DB9DDFB4D}"/>
              </a:ext>
            </a:extLst>
          </p:cNvPr>
          <p:cNvPicPr>
            <a:picLocks noChangeAspect="1"/>
          </p:cNvPicPr>
          <p:nvPr/>
        </p:nvPicPr>
        <p:blipFill>
          <a:blip r:embed="rId3"/>
          <a:stretch>
            <a:fillRect/>
          </a:stretch>
        </p:blipFill>
        <p:spPr>
          <a:xfrm>
            <a:off x="0" y="1378938"/>
            <a:ext cx="12192000" cy="4100124"/>
          </a:xfrm>
          <a:prstGeom prst="rect">
            <a:avLst/>
          </a:prstGeom>
        </p:spPr>
      </p:pic>
      <p:sp>
        <p:nvSpPr>
          <p:cNvPr id="2" name="Slide Number Placeholder 5">
            <a:extLst>
              <a:ext uri="{FF2B5EF4-FFF2-40B4-BE49-F238E27FC236}">
                <a16:creationId xmlns:a16="http://schemas.microsoft.com/office/drawing/2014/main" id="{AF237752-BEE5-3719-F8B1-5522D96B628E}"/>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12</a:t>
            </a:fld>
            <a:endParaRPr lang="en-US" sz="3200"/>
          </a:p>
        </p:txBody>
      </p:sp>
    </p:spTree>
    <p:extLst>
      <p:ext uri="{BB962C8B-B14F-4D97-AF65-F5344CB8AC3E}">
        <p14:creationId xmlns:p14="http://schemas.microsoft.com/office/powerpoint/2010/main" val="363514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a:latin typeface="Arial Rounded MT Bold" panose="020F0704030504030204" pitchFamily="34" charset="0"/>
                <a:ea typeface="+mj-ea"/>
                <a:cs typeface="+mj-cs"/>
              </a:rPr>
              <a:t>2. The  Customer Experience</a:t>
            </a:r>
            <a:endParaRPr lang="en-AU"/>
          </a:p>
        </p:txBody>
      </p:sp>
      <p:pic>
        <p:nvPicPr>
          <p:cNvPr id="7" name="Picture Placeholder 6" descr="A person and person in a car&#10;&#10;Description automatically generated with medium confidence">
            <a:extLst>
              <a:ext uri="{FF2B5EF4-FFF2-40B4-BE49-F238E27FC236}">
                <a16:creationId xmlns:a16="http://schemas.microsoft.com/office/drawing/2014/main" id="{63F8502A-7AF9-FA39-404B-3566C64424DA}"/>
              </a:ext>
            </a:extLst>
          </p:cNvPr>
          <p:cNvPicPr>
            <a:picLocks noGrp="1" noChangeAspect="1"/>
          </p:cNvPicPr>
          <p:nvPr>
            <p:ph type="pic" sz="quarter" idx="13"/>
          </p:nvPr>
        </p:nvPicPr>
        <p:blipFill>
          <a:blip r:embed="rId2"/>
          <a:srcRect l="18719" r="18719"/>
          <a:stretch>
            <a:fillRect/>
          </a:stretch>
        </p:blipFill>
        <p:spPr>
          <a:xfrm>
            <a:off x="-1" y="0"/>
            <a:ext cx="6469040" cy="8667451"/>
          </a:xfrm>
        </p:spPr>
      </p:pic>
      <p:sp>
        <p:nvSpPr>
          <p:cNvPr id="2" name="Slide Number Placeholder 5">
            <a:extLst>
              <a:ext uri="{FF2B5EF4-FFF2-40B4-BE49-F238E27FC236}">
                <a16:creationId xmlns:a16="http://schemas.microsoft.com/office/drawing/2014/main" id="{A6186D3B-D16E-BFF9-4DAA-B1FE4EA92EA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13</a:t>
            </a:fld>
            <a:endParaRPr lang="en-US" sz="3200"/>
          </a:p>
        </p:txBody>
      </p:sp>
    </p:spTree>
    <p:extLst>
      <p:ext uri="{BB962C8B-B14F-4D97-AF65-F5344CB8AC3E}">
        <p14:creationId xmlns:p14="http://schemas.microsoft.com/office/powerpoint/2010/main" val="433006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C9CCC80-7A96-41CB-8626-BBA75D236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2DAD7A7A-010A-4015-B647-7A27BB535D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9980" y="3895344"/>
            <a:ext cx="9966960" cy="1490472"/>
          </a:xfrm>
        </p:spPr>
        <p:txBody>
          <a:bodyPr vert="horz" lIns="91440" tIns="45720" rIns="91440" bIns="45720" rtlCol="0" anchor="b">
            <a:normAutofit/>
          </a:bodyPr>
          <a:lstStyle/>
          <a:p>
            <a:pPr algn="ctr">
              <a:lnSpc>
                <a:spcPct val="85000"/>
              </a:lnSpc>
            </a:pPr>
            <a:r>
              <a:rPr lang="en-US" sz="5100" b="1" cap="all">
                <a:latin typeface="+mj-lt"/>
              </a:rPr>
              <a:t>YOUR WORST-EVER CUSTOMER SERVICE EXPERIENCE?</a:t>
            </a:r>
          </a:p>
        </p:txBody>
      </p:sp>
      <p:sp>
        <p:nvSpPr>
          <p:cNvPr id="3" name="Slide Number Placeholder 5">
            <a:extLst>
              <a:ext uri="{FF2B5EF4-FFF2-40B4-BE49-F238E27FC236}">
                <a16:creationId xmlns:a16="http://schemas.microsoft.com/office/drawing/2014/main" id="{E3DA072A-4AFE-7C00-F6B4-AF40F1F36816}"/>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14</a:t>
            </a:fld>
            <a:endParaRPr lang="en-US" sz="3200"/>
          </a:p>
        </p:txBody>
      </p:sp>
      <p:pic>
        <p:nvPicPr>
          <p:cNvPr id="10" name="Picture 9">
            <a:extLst>
              <a:ext uri="{FF2B5EF4-FFF2-40B4-BE49-F238E27FC236}">
                <a16:creationId xmlns:a16="http://schemas.microsoft.com/office/drawing/2014/main" id="{A44F1E4E-D562-4171-2F7F-9CD0C99EBA44}"/>
              </a:ext>
            </a:extLst>
          </p:cNvPr>
          <p:cNvPicPr>
            <a:picLocks noChangeAspect="1"/>
          </p:cNvPicPr>
          <p:nvPr/>
        </p:nvPicPr>
        <p:blipFill rotWithShape="1">
          <a:blip r:embed="rId3"/>
          <a:srcRect l="4200" t="4529"/>
          <a:stretch/>
        </p:blipFill>
        <p:spPr>
          <a:xfrm>
            <a:off x="3774140" y="537882"/>
            <a:ext cx="4742331" cy="3150223"/>
          </a:xfrm>
          <a:prstGeom prst="rect">
            <a:avLst/>
          </a:prstGeom>
        </p:spPr>
      </p:pic>
    </p:spTree>
    <p:extLst>
      <p:ext uri="{BB962C8B-B14F-4D97-AF65-F5344CB8AC3E}">
        <p14:creationId xmlns:p14="http://schemas.microsoft.com/office/powerpoint/2010/main" val="31492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4600" b="1" cap="all">
                <a:solidFill>
                  <a:srgbClr val="FFFFFF"/>
                </a:solidFill>
                <a:latin typeface="+mj-lt"/>
              </a:rPr>
              <a:t>YOUR BEST EVER CUSTOMER SERVICE EXPERIENCE?</a:t>
            </a:r>
          </a:p>
        </p:txBody>
      </p:sp>
      <p:pic>
        <p:nvPicPr>
          <p:cNvPr id="6" name="Picture 5">
            <a:extLst>
              <a:ext uri="{FF2B5EF4-FFF2-40B4-BE49-F238E27FC236}">
                <a16:creationId xmlns:a16="http://schemas.microsoft.com/office/drawing/2014/main" id="{BB88280C-C6F8-FABD-789B-BFCC4E2CAA1B}"/>
              </a:ext>
            </a:extLst>
          </p:cNvPr>
          <p:cNvPicPr>
            <a:picLocks noChangeAspect="1"/>
          </p:cNvPicPr>
          <p:nvPr/>
        </p:nvPicPr>
        <p:blipFill>
          <a:blip r:embed="rId3"/>
          <a:srcRect t="25879" b="25879"/>
          <a:stretch/>
        </p:blipFill>
        <p:spPr>
          <a:xfrm>
            <a:off x="243840" y="256540"/>
            <a:ext cx="11704320" cy="3764276"/>
          </a:xfrm>
          <a:prstGeom prst="rect">
            <a:avLst/>
          </a:prstGeom>
          <a:noFill/>
        </p:spPr>
      </p:pic>
      <p:sp>
        <p:nvSpPr>
          <p:cNvPr id="3" name="Slide Number Placeholder 5">
            <a:extLst>
              <a:ext uri="{FF2B5EF4-FFF2-40B4-BE49-F238E27FC236}">
                <a16:creationId xmlns:a16="http://schemas.microsoft.com/office/drawing/2014/main" id="{2A39661E-E2AB-C98F-AD46-FB0715C0CA19}"/>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solidFill>
                  <a:schemeClr val="tx2"/>
                </a:solidFill>
              </a:rPr>
              <a:pPr algn="ctr"/>
              <a:t>15</a:t>
            </a:fld>
            <a:endParaRPr lang="en-US" sz="3200">
              <a:solidFill>
                <a:schemeClr val="tx2"/>
              </a:solidFill>
            </a:endParaRPr>
          </a:p>
        </p:txBody>
      </p:sp>
    </p:spTree>
    <p:extLst>
      <p:ext uri="{BB962C8B-B14F-4D97-AF65-F5344CB8AC3E}">
        <p14:creationId xmlns:p14="http://schemas.microsoft.com/office/powerpoint/2010/main" val="25026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2" descr="A close-up of a person's eyes&#10;&#10;Description automatically generated"/>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t="6492" b="18508"/>
          <a:stretch/>
        </p:blipFill>
        <p:spPr bwMode="auto">
          <a:xfrm>
            <a:off x="20" y="3809"/>
            <a:ext cx="12191980" cy="6858000"/>
          </a:xfrm>
          <a:prstGeom prst="rect">
            <a:avLst/>
          </a:prstGeom>
        </p:spPr>
      </p:pic>
      <p:cxnSp>
        <p:nvCxnSpPr>
          <p:cNvPr id="23" name="Straight Connector 22">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434750-9F7C-64F8-FE59-B356C414D454}"/>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spc="-50">
                <a:solidFill>
                  <a:srgbClr val="FFFFFF"/>
                </a:solidFill>
                <a:latin typeface="+mj-lt"/>
                <a:sym typeface="Times New Roman" pitchFamily="-109" charset="0"/>
              </a:rPr>
              <a:t>Looking Through your Customer’s Eyes</a:t>
            </a:r>
            <a:endParaRPr lang="en-US" sz="7200" b="1" cap="all" spc="-50">
              <a:solidFill>
                <a:srgbClr val="FFFFFF"/>
              </a:solidFill>
              <a:latin typeface="+mj-lt"/>
            </a:endParaRPr>
          </a:p>
        </p:txBody>
      </p:sp>
      <p:sp>
        <p:nvSpPr>
          <p:cNvPr id="3" name="Slide Number Placeholder 5">
            <a:extLst>
              <a:ext uri="{FF2B5EF4-FFF2-40B4-BE49-F238E27FC236}">
                <a16:creationId xmlns:a16="http://schemas.microsoft.com/office/drawing/2014/main" id="{D05E77AE-1519-8E85-F727-10EDFB903B6A}"/>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16</a:t>
            </a:fld>
            <a:endParaRPr lang="en-US" sz="3200"/>
          </a:p>
        </p:txBody>
      </p:sp>
    </p:spTree>
    <p:extLst>
      <p:ext uri="{BB962C8B-B14F-4D97-AF65-F5344CB8AC3E}">
        <p14:creationId xmlns:p14="http://schemas.microsoft.com/office/powerpoint/2010/main" val="1321714532"/>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8D55B2D3-19A6-00E7-AAE0-11DE1AF43494}"/>
              </a:ext>
            </a:extLst>
          </p:cNvPr>
          <p:cNvGraphicFramePr>
            <a:graphicFrameLocks noGrp="1"/>
          </p:cNvGraphicFramePr>
          <p:nvPr>
            <p:ph idx="1"/>
            <p:extLst>
              <p:ext uri="{D42A27DB-BD31-4B8C-83A1-F6EECF244321}">
                <p14:modId xmlns:p14="http://schemas.microsoft.com/office/powerpoint/2010/main" val="3265432096"/>
              </p:ext>
            </p:extLst>
          </p:nvPr>
        </p:nvGraphicFramePr>
        <p:xfrm>
          <a:off x="582304" y="1047467"/>
          <a:ext cx="11027392" cy="4763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5">
            <a:extLst>
              <a:ext uri="{FF2B5EF4-FFF2-40B4-BE49-F238E27FC236}">
                <a16:creationId xmlns:a16="http://schemas.microsoft.com/office/drawing/2014/main" id="{8C65A485-7A2B-6A67-0834-9B7C39D4CF7F}"/>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17</a:t>
            </a:fld>
            <a:endParaRPr lang="en-US" sz="3200"/>
          </a:p>
        </p:txBody>
      </p:sp>
    </p:spTree>
    <p:extLst>
      <p:ext uri="{BB962C8B-B14F-4D97-AF65-F5344CB8AC3E}">
        <p14:creationId xmlns:p14="http://schemas.microsoft.com/office/powerpoint/2010/main" val="2355019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CC06EB8D-24F2-E0F1-818A-D1AD15FFC5DD}"/>
              </a:ext>
            </a:extLst>
          </p:cNvPr>
          <p:cNvSpPr>
            <a:spLocks noGrp="1"/>
          </p:cNvSpPr>
          <p:nvPr>
            <p:ph type="title"/>
          </p:nvPr>
        </p:nvSpPr>
        <p:spPr>
          <a:xfrm>
            <a:off x="467034" y="415290"/>
            <a:ext cx="6993914" cy="1093470"/>
          </a:xfrm>
        </p:spPr>
        <p:txBody>
          <a:bodyPr vert="horz" lIns="91440" tIns="45720" rIns="91440" bIns="45720" rtlCol="0" anchor="ctr">
            <a:normAutofit fontScale="90000"/>
          </a:bodyPr>
          <a:lstStyle/>
          <a:p>
            <a:r>
              <a:rPr lang="en-US" spc="-50" dirty="0">
                <a:solidFill>
                  <a:schemeClr val="tx2"/>
                </a:solidFill>
                <a:latin typeface="Arial Rounded MT Bold" panose="020F0704030504030204" pitchFamily="34" charset="0"/>
              </a:rPr>
              <a:t>What do Customers Want?</a:t>
            </a:r>
          </a:p>
        </p:txBody>
      </p:sp>
      <p:sp>
        <p:nvSpPr>
          <p:cNvPr id="2" name="Content Placeholder 1">
            <a:extLst>
              <a:ext uri="{FF2B5EF4-FFF2-40B4-BE49-F238E27FC236}">
                <a16:creationId xmlns:a16="http://schemas.microsoft.com/office/drawing/2014/main" id="{436BA4D5-CC71-4ECA-AF79-FB2673422023}"/>
              </a:ext>
            </a:extLst>
          </p:cNvPr>
          <p:cNvSpPr>
            <a:spLocks noGrp="1"/>
          </p:cNvSpPr>
          <p:nvPr>
            <p:ph idx="4294967295"/>
          </p:nvPr>
        </p:nvSpPr>
        <p:spPr>
          <a:xfrm>
            <a:off x="651510" y="1554480"/>
            <a:ext cx="8881110" cy="4800600"/>
          </a:xfrm>
        </p:spPr>
        <p:txBody>
          <a:bodyPr vert="horz" lIns="91440" tIns="45720" rIns="91440" bIns="45720" rtlCol="0">
            <a:normAutofit/>
          </a:bodyPr>
          <a:lstStyle/>
          <a:p>
            <a:pPr marL="0" indent="0">
              <a:spcAft>
                <a:spcPts val="2400"/>
              </a:spcAft>
              <a:buNone/>
            </a:pPr>
            <a:r>
              <a:rPr lang="en-US" sz="3500" b="1" i="1" dirty="0">
                <a:solidFill>
                  <a:schemeClr val="accent4"/>
                </a:solidFill>
              </a:rPr>
              <a:t>The Top 5 most important things to customers:</a:t>
            </a:r>
          </a:p>
          <a:p>
            <a:pPr marL="571500" lvl="1" indent="-342900">
              <a:lnSpc>
                <a:spcPct val="150000"/>
              </a:lnSpc>
              <a:spcAft>
                <a:spcPts val="1200"/>
              </a:spcAft>
            </a:pPr>
            <a:r>
              <a:rPr lang="en-US" sz="2400" dirty="0">
                <a:solidFill>
                  <a:schemeClr val="accent2"/>
                </a:solidFill>
              </a:rPr>
              <a:t>Customer Service</a:t>
            </a:r>
          </a:p>
          <a:p>
            <a:pPr marL="571500" lvl="1" indent="-342900">
              <a:lnSpc>
                <a:spcPct val="150000"/>
              </a:lnSpc>
              <a:spcAft>
                <a:spcPts val="1200"/>
              </a:spcAft>
            </a:pPr>
            <a:r>
              <a:rPr lang="en-US" sz="2400" dirty="0">
                <a:solidFill>
                  <a:schemeClr val="accent2"/>
                </a:solidFill>
              </a:rPr>
              <a:t>Reliability, keeping promises</a:t>
            </a:r>
          </a:p>
          <a:p>
            <a:pPr marL="571500" lvl="1" indent="-342900">
              <a:lnSpc>
                <a:spcPct val="150000"/>
              </a:lnSpc>
              <a:spcAft>
                <a:spcPts val="1200"/>
              </a:spcAft>
            </a:pPr>
            <a:r>
              <a:rPr lang="en-US" sz="2400" dirty="0">
                <a:solidFill>
                  <a:schemeClr val="accent2"/>
                </a:solidFill>
              </a:rPr>
              <a:t>Quality</a:t>
            </a:r>
          </a:p>
          <a:p>
            <a:pPr marL="571500" lvl="1" indent="-342900">
              <a:lnSpc>
                <a:spcPct val="150000"/>
              </a:lnSpc>
              <a:spcAft>
                <a:spcPts val="1200"/>
              </a:spcAft>
            </a:pPr>
            <a:r>
              <a:rPr lang="en-US" sz="2400" dirty="0">
                <a:solidFill>
                  <a:schemeClr val="accent2"/>
                </a:solidFill>
              </a:rPr>
              <a:t>Ease of doing business</a:t>
            </a:r>
          </a:p>
          <a:p>
            <a:pPr marL="571500" lvl="1" indent="-342900">
              <a:lnSpc>
                <a:spcPct val="150000"/>
              </a:lnSpc>
              <a:spcAft>
                <a:spcPts val="1200"/>
              </a:spcAft>
            </a:pPr>
            <a:r>
              <a:rPr lang="en-US" sz="2400" dirty="0">
                <a:solidFill>
                  <a:schemeClr val="accent2"/>
                </a:solidFill>
              </a:rPr>
              <a:t>Value for money</a:t>
            </a:r>
          </a:p>
          <a:p>
            <a:pPr marL="571500" lvl="1" indent="-342900">
              <a:lnSpc>
                <a:spcPct val="150000"/>
              </a:lnSpc>
              <a:spcAft>
                <a:spcPts val="1200"/>
              </a:spcAft>
            </a:pPr>
            <a:endParaRPr lang="en-US" sz="2400" dirty="0">
              <a:solidFill>
                <a:schemeClr val="accent2"/>
              </a:solidFill>
            </a:endParaRPr>
          </a:p>
        </p:txBody>
      </p:sp>
      <p:pic>
        <p:nvPicPr>
          <p:cNvPr id="7" name="Graphic 6" descr="Handshake">
            <a:extLst>
              <a:ext uri="{FF2B5EF4-FFF2-40B4-BE49-F238E27FC236}">
                <a16:creationId xmlns:a16="http://schemas.microsoft.com/office/drawing/2014/main" id="{CDC192D1-3BBC-B60F-4E81-CD212711D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1270" y="3151892"/>
            <a:ext cx="3135414" cy="3135414"/>
          </a:xfrm>
          <a:prstGeom prst="rect">
            <a:avLst/>
          </a:prstGeom>
        </p:spPr>
      </p:pic>
      <p:sp>
        <p:nvSpPr>
          <p:cNvPr id="4" name="Slide Number Placeholder 5">
            <a:extLst>
              <a:ext uri="{FF2B5EF4-FFF2-40B4-BE49-F238E27FC236}">
                <a16:creationId xmlns:a16="http://schemas.microsoft.com/office/drawing/2014/main" id="{22DE5F9D-702C-91B2-76C4-039D84487A99}"/>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18</a:t>
            </a:fld>
            <a:endParaRPr lang="en-US" sz="3200"/>
          </a:p>
        </p:txBody>
      </p:sp>
    </p:spTree>
    <p:extLst>
      <p:ext uri="{BB962C8B-B14F-4D97-AF65-F5344CB8AC3E}">
        <p14:creationId xmlns:p14="http://schemas.microsoft.com/office/powerpoint/2010/main" val="166775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sp>
        <p:nvSpPr>
          <p:cNvPr id="5124" name="Rectangle 5126">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125" name="Rectangle 5128">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26" name="Straight Connector 5130">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112" b="1"/>
          <a:stretch/>
        </p:blipFill>
        <p:spPr bwMode="auto">
          <a:xfrm>
            <a:off x="20" y="10"/>
            <a:ext cx="12191980" cy="6857990"/>
          </a:xfrm>
          <a:prstGeom prst="rect">
            <a:avLst/>
          </a:prstGeom>
          <a:solidFill>
            <a:schemeClr val="accent2">
              <a:lumMod val="50000"/>
            </a:schemeClr>
          </a:solidFill>
        </p:spPr>
      </p:pic>
      <p:sp>
        <p:nvSpPr>
          <p:cNvPr id="5128" name="Rectangle 5132">
            <a:extLst>
              <a:ext uri="{FF2B5EF4-FFF2-40B4-BE49-F238E27FC236}">
                <a16:creationId xmlns:a16="http://schemas.microsoft.com/office/drawing/2014/main" id="{528301FC-82B0-4948-93CF-C7150E95D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5130" name="Straight Connector 5134">
            <a:extLst>
              <a:ext uri="{FF2B5EF4-FFF2-40B4-BE49-F238E27FC236}">
                <a16:creationId xmlns:a16="http://schemas.microsoft.com/office/drawing/2014/main" id="{400932E7-1E96-4562-BF1C-7C1A543CBA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FBF956-C253-1C70-810A-419706EE07F0}"/>
              </a:ext>
            </a:extLst>
          </p:cNvPr>
          <p:cNvSpPr>
            <a:spLocks noGrp="1"/>
          </p:cNvSpPr>
          <p:nvPr>
            <p:ph type="title"/>
          </p:nvPr>
        </p:nvSpPr>
        <p:spPr>
          <a:xfrm>
            <a:off x="1109980" y="882376"/>
            <a:ext cx="9966960" cy="2926080"/>
          </a:xfrm>
        </p:spPr>
        <p:txBody>
          <a:bodyPr vert="horz" lIns="91440" tIns="45720" rIns="91440" bIns="45720" rtlCol="0" anchor="b">
            <a:normAutofit/>
          </a:bodyPr>
          <a:lstStyle/>
          <a:p>
            <a:pPr algn="ctr">
              <a:lnSpc>
                <a:spcPct val="85000"/>
              </a:lnSpc>
            </a:pPr>
            <a:r>
              <a:rPr lang="en-US" sz="7200" b="1" cap="all" spc="-50">
                <a:solidFill>
                  <a:srgbClr val="FFFFFF"/>
                </a:solidFill>
              </a:rPr>
              <a:t>What is your point of difference?</a:t>
            </a:r>
            <a:endParaRPr lang="en-US" sz="7200" b="1" cap="all">
              <a:solidFill>
                <a:srgbClr val="FFFFFF"/>
              </a:solidFill>
            </a:endParaRPr>
          </a:p>
        </p:txBody>
      </p:sp>
      <p:sp>
        <p:nvSpPr>
          <p:cNvPr id="3" name="Slide Number Placeholder 5">
            <a:extLst>
              <a:ext uri="{FF2B5EF4-FFF2-40B4-BE49-F238E27FC236}">
                <a16:creationId xmlns:a16="http://schemas.microsoft.com/office/drawing/2014/main" id="{F13CB722-37D4-7D43-BA97-6FC6C6BB1C2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19</a:t>
            </a:fld>
            <a:endParaRPr lang="en-US" sz="3200"/>
          </a:p>
        </p:txBody>
      </p:sp>
    </p:spTree>
    <p:extLst>
      <p:ext uri="{BB962C8B-B14F-4D97-AF65-F5344CB8AC3E}">
        <p14:creationId xmlns:p14="http://schemas.microsoft.com/office/powerpoint/2010/main" val="41992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0238B9-C0F7-46B7-94C4-5375F2109628}"/>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spc="-50" baseline="0">
                <a:latin typeface="Arial Rounded MT Bold" panose="020F0704030504030204" pitchFamily="34" charset="0"/>
              </a:rPr>
              <a:t>Welcome and Introductions</a:t>
            </a:r>
          </a:p>
        </p:txBody>
      </p:sp>
      <p:graphicFrame>
        <p:nvGraphicFramePr>
          <p:cNvPr id="8" name="TextBox 5">
            <a:extLst>
              <a:ext uri="{FF2B5EF4-FFF2-40B4-BE49-F238E27FC236}">
                <a16:creationId xmlns:a16="http://schemas.microsoft.com/office/drawing/2014/main" id="{2EAD3B68-6AC6-461D-BFF1-20E990682B14}"/>
              </a:ext>
            </a:extLst>
          </p:cNvPr>
          <p:cNvGraphicFramePr/>
          <p:nvPr>
            <p:extLst>
              <p:ext uri="{D42A27DB-BD31-4B8C-83A1-F6EECF244321}">
                <p14:modId xmlns:p14="http://schemas.microsoft.com/office/powerpoint/2010/main" val="1459969353"/>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5">
            <a:extLst>
              <a:ext uri="{FF2B5EF4-FFF2-40B4-BE49-F238E27FC236}">
                <a16:creationId xmlns:a16="http://schemas.microsoft.com/office/drawing/2014/main" id="{10D16A12-E585-44F7-9CEE-580CA0E800E6}"/>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a:t>
            </a:fld>
            <a:endParaRPr lang="en-US" sz="3200"/>
          </a:p>
        </p:txBody>
      </p:sp>
    </p:spTree>
    <p:custDataLst>
      <p:tags r:id="rId1"/>
    </p:custDataLst>
    <p:extLst>
      <p:ext uri="{BB962C8B-B14F-4D97-AF65-F5344CB8AC3E}">
        <p14:creationId xmlns:p14="http://schemas.microsoft.com/office/powerpoint/2010/main" val="34069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7700" y="555985"/>
            <a:ext cx="11544300" cy="895625"/>
          </a:xfrm>
        </p:spPr>
        <p:txBody>
          <a:bodyPr vert="horz" lIns="91440" tIns="45720" rIns="91440" bIns="45720" rtlCol="0" anchor="ctr">
            <a:noAutofit/>
          </a:bodyPr>
          <a:lstStyle/>
          <a:p>
            <a:r>
              <a:rPr lang="en-US" spc="-50">
                <a:solidFill>
                  <a:schemeClr val="tx2"/>
                </a:solidFill>
                <a:latin typeface="Arial Rounded MT Bold" panose="020F0704030504030204" pitchFamily="34" charset="0"/>
              </a:rPr>
              <a:t>What creates a Great Customer Experience?</a:t>
            </a:r>
          </a:p>
        </p:txBody>
      </p:sp>
      <p:sp>
        <p:nvSpPr>
          <p:cNvPr id="10" name="Content Placeholder 2">
            <a:extLst>
              <a:ext uri="{FF2B5EF4-FFF2-40B4-BE49-F238E27FC236}">
                <a16:creationId xmlns:a16="http://schemas.microsoft.com/office/drawing/2014/main" id="{83D72C0B-D91E-8291-A3CD-6C7F9A3A7CE7}"/>
              </a:ext>
            </a:extLst>
          </p:cNvPr>
          <p:cNvSpPr>
            <a:spLocks noGrp="1"/>
          </p:cNvSpPr>
          <p:nvPr>
            <p:ph idx="1"/>
          </p:nvPr>
        </p:nvSpPr>
        <p:spPr>
          <a:xfrm>
            <a:off x="708662" y="1494870"/>
            <a:ext cx="5634988" cy="4620180"/>
          </a:xfrm>
        </p:spPr>
        <p:txBody>
          <a:bodyPr vert="horz" lIns="91440" tIns="45720" rIns="91440" bIns="45720" rtlCol="0">
            <a:normAutofit fontScale="92500"/>
          </a:bodyPr>
          <a:lstStyle/>
          <a:p>
            <a:pPr indent="-182880">
              <a:lnSpc>
                <a:spcPct val="150000"/>
              </a:lnSpc>
              <a:buFont typeface="Corbel" pitchFamily="34" charset="0"/>
              <a:buChar char="•"/>
            </a:pPr>
            <a:r>
              <a:rPr lang="en-US" sz="3600">
                <a:solidFill>
                  <a:schemeClr val="accent2"/>
                </a:solidFill>
                <a:latin typeface="+mn-lt"/>
              </a:rPr>
              <a:t>Personal Presentation</a:t>
            </a:r>
          </a:p>
          <a:p>
            <a:pPr indent="-182880">
              <a:lnSpc>
                <a:spcPct val="150000"/>
              </a:lnSpc>
              <a:buFont typeface="Corbel" pitchFamily="34" charset="0"/>
              <a:buChar char="•"/>
            </a:pPr>
            <a:r>
              <a:rPr lang="en-US" sz="3600">
                <a:solidFill>
                  <a:schemeClr val="accent2"/>
                </a:solidFill>
                <a:latin typeface="+mn-lt"/>
              </a:rPr>
              <a:t>Vehicle Presentation</a:t>
            </a:r>
          </a:p>
          <a:p>
            <a:pPr indent="-182880">
              <a:lnSpc>
                <a:spcPct val="150000"/>
              </a:lnSpc>
              <a:buFont typeface="Corbel" pitchFamily="34" charset="0"/>
              <a:buChar char="•"/>
            </a:pPr>
            <a:r>
              <a:rPr lang="en-US" sz="3600">
                <a:solidFill>
                  <a:schemeClr val="accent2"/>
                </a:solidFill>
                <a:latin typeface="+mn-lt"/>
              </a:rPr>
              <a:t>Professionalism</a:t>
            </a:r>
          </a:p>
          <a:p>
            <a:pPr indent="-182880">
              <a:lnSpc>
                <a:spcPct val="150000"/>
              </a:lnSpc>
              <a:buFont typeface="Corbel" pitchFamily="34" charset="0"/>
              <a:buChar char="•"/>
            </a:pPr>
            <a:r>
              <a:rPr lang="en-US" sz="3600">
                <a:solidFill>
                  <a:schemeClr val="accent2"/>
                </a:solidFill>
                <a:latin typeface="+mn-lt"/>
              </a:rPr>
              <a:t>Hospitality</a:t>
            </a:r>
          </a:p>
          <a:p>
            <a:pPr indent="-182880">
              <a:lnSpc>
                <a:spcPct val="150000"/>
              </a:lnSpc>
              <a:buFont typeface="Corbel" pitchFamily="34" charset="0"/>
              <a:buChar char="•"/>
            </a:pPr>
            <a:r>
              <a:rPr lang="en-US" sz="3600">
                <a:solidFill>
                  <a:schemeClr val="accent2"/>
                </a:solidFill>
                <a:latin typeface="+mn-lt"/>
              </a:rPr>
              <a:t>Knowledge</a:t>
            </a:r>
          </a:p>
          <a:p>
            <a:pPr indent="-182880">
              <a:buFont typeface="Corbel" pitchFamily="34" charset="0"/>
              <a:buChar char="•"/>
            </a:pPr>
            <a:endParaRPr lang="en-US" sz="1800">
              <a:solidFill>
                <a:schemeClr val="accent1"/>
              </a:solidFill>
              <a:latin typeface="+mn-lt"/>
            </a:endParaRPr>
          </a:p>
          <a:p>
            <a:pPr indent="-182880">
              <a:buFont typeface="Corbel" pitchFamily="34" charset="0"/>
              <a:buChar char="•"/>
            </a:pPr>
            <a:endParaRPr lang="en-US" sz="1800">
              <a:solidFill>
                <a:schemeClr val="accent1"/>
              </a:solidFill>
              <a:latin typeface="+mn-lt"/>
            </a:endParaRPr>
          </a:p>
        </p:txBody>
      </p:sp>
      <p:pic>
        <p:nvPicPr>
          <p:cNvPr id="5" name="Picture 4">
            <a:extLst>
              <a:ext uri="{FF2B5EF4-FFF2-40B4-BE49-F238E27FC236}">
                <a16:creationId xmlns:a16="http://schemas.microsoft.com/office/drawing/2014/main" id="{C9C785DC-E447-036F-2AFA-2AB6B31118A4}"/>
              </a:ext>
            </a:extLst>
          </p:cNvPr>
          <p:cNvPicPr>
            <a:picLocks noChangeAspect="1"/>
          </p:cNvPicPr>
          <p:nvPr/>
        </p:nvPicPr>
        <p:blipFill rotWithShape="1">
          <a:blip r:embed="rId4"/>
          <a:srcRect l="8679" r="20886"/>
          <a:stretch/>
        </p:blipFill>
        <p:spPr>
          <a:xfrm>
            <a:off x="6888203" y="1821417"/>
            <a:ext cx="4741120" cy="4493060"/>
          </a:xfrm>
          <a:prstGeom prst="rect">
            <a:avLst/>
          </a:prstGeom>
          <a:noFill/>
        </p:spPr>
      </p:pic>
      <p:sp>
        <p:nvSpPr>
          <p:cNvPr id="3" name="Slide Number Placeholder 5">
            <a:extLst>
              <a:ext uri="{FF2B5EF4-FFF2-40B4-BE49-F238E27FC236}">
                <a16:creationId xmlns:a16="http://schemas.microsoft.com/office/drawing/2014/main" id="{E717B575-0450-0DFB-5802-A0A34EFC3DDF}"/>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20</a:t>
            </a:fld>
            <a:endParaRPr lang="en-US" sz="3200"/>
          </a:p>
        </p:txBody>
      </p:sp>
    </p:spTree>
    <p:custDataLst>
      <p:tags r:id="rId1"/>
    </p:custDataLst>
    <p:extLst>
      <p:ext uri="{BB962C8B-B14F-4D97-AF65-F5344CB8AC3E}">
        <p14:creationId xmlns:p14="http://schemas.microsoft.com/office/powerpoint/2010/main" val="364770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a:latin typeface="Arial Rounded MT Bold" panose="020F0704030504030204" pitchFamily="34" charset="0"/>
                <a:ea typeface="+mj-ea"/>
                <a:cs typeface="+mj-cs"/>
              </a:rPr>
              <a:t>3. Professional Standards</a:t>
            </a:r>
            <a:endParaRPr lang="en-AU"/>
          </a:p>
        </p:txBody>
      </p:sp>
      <p:pic>
        <p:nvPicPr>
          <p:cNvPr id="7" name="Picture Placeholder 6" descr="A person and person in a car&#10;&#10;Description automatically generated with medium confidence">
            <a:extLst>
              <a:ext uri="{FF2B5EF4-FFF2-40B4-BE49-F238E27FC236}">
                <a16:creationId xmlns:a16="http://schemas.microsoft.com/office/drawing/2014/main" id="{63F8502A-7AF9-FA39-404B-3566C64424DA}"/>
              </a:ext>
            </a:extLst>
          </p:cNvPr>
          <p:cNvPicPr>
            <a:picLocks noGrp="1" noChangeAspect="1"/>
          </p:cNvPicPr>
          <p:nvPr>
            <p:ph type="pic" sz="quarter" idx="13"/>
          </p:nvPr>
        </p:nvPicPr>
        <p:blipFill>
          <a:blip r:embed="rId2"/>
          <a:srcRect l="18719" r="18719"/>
          <a:stretch>
            <a:fillRect/>
          </a:stretch>
        </p:blipFill>
        <p:spPr>
          <a:xfrm>
            <a:off x="-1" y="0"/>
            <a:ext cx="6469040" cy="8667451"/>
          </a:xfrm>
        </p:spPr>
      </p:pic>
      <p:sp>
        <p:nvSpPr>
          <p:cNvPr id="2" name="Slide Number Placeholder 5">
            <a:extLst>
              <a:ext uri="{FF2B5EF4-FFF2-40B4-BE49-F238E27FC236}">
                <a16:creationId xmlns:a16="http://schemas.microsoft.com/office/drawing/2014/main" id="{73C13FA4-56C2-44EF-0A71-387EDC672C0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21</a:t>
            </a:fld>
            <a:endParaRPr lang="en-US" sz="3200"/>
          </a:p>
        </p:txBody>
      </p:sp>
    </p:spTree>
    <p:extLst>
      <p:ext uri="{BB962C8B-B14F-4D97-AF65-F5344CB8AC3E}">
        <p14:creationId xmlns:p14="http://schemas.microsoft.com/office/powerpoint/2010/main" val="30027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A5639E-0ED5-4B83-BC8A-C97E289A3993}"/>
              </a:ext>
            </a:extLst>
          </p:cNvPr>
          <p:cNvSpPr>
            <a:spLocks noGrp="1"/>
          </p:cNvSpPr>
          <p:nvPr>
            <p:ph type="title"/>
          </p:nvPr>
        </p:nvSpPr>
        <p:spPr>
          <a:xfrm>
            <a:off x="5001181" y="575310"/>
            <a:ext cx="6177360" cy="819150"/>
          </a:xfrm>
        </p:spPr>
        <p:txBody>
          <a:bodyPr vert="horz" lIns="91440" tIns="45720" rIns="91440" bIns="45720" rtlCol="0" anchor="ctr">
            <a:normAutofit/>
          </a:bodyPr>
          <a:lstStyle/>
          <a:p>
            <a:r>
              <a:rPr lang="en-US" spc="-50">
                <a:solidFill>
                  <a:schemeClr val="tx2"/>
                </a:solidFill>
                <a:latin typeface="Arial Rounded MT Bold" panose="020F0704030504030204" pitchFamily="34" charset="0"/>
              </a:rPr>
              <a:t>Personal Presentation</a:t>
            </a:r>
          </a:p>
        </p:txBody>
      </p:sp>
      <p:pic>
        <p:nvPicPr>
          <p:cNvPr id="3" name="Picture 2" descr="A person in a car smiling&#10;&#10;Description automatically generated with low confidence">
            <a:extLst>
              <a:ext uri="{FF2B5EF4-FFF2-40B4-BE49-F238E27FC236}">
                <a16:creationId xmlns:a16="http://schemas.microsoft.com/office/drawing/2014/main" id="{F7D7C7A2-D189-7548-FA3F-70552EC44619}"/>
              </a:ext>
            </a:extLst>
          </p:cNvPr>
          <p:cNvPicPr>
            <a:picLocks noChangeAspect="1"/>
          </p:cNvPicPr>
          <p:nvPr/>
        </p:nvPicPr>
        <p:blipFill rotWithShape="1">
          <a:blip r:embed="rId4"/>
          <a:srcRect l="6544" r="61293" b="-1"/>
          <a:stretch/>
        </p:blipFill>
        <p:spPr>
          <a:xfrm>
            <a:off x="223336" y="243840"/>
            <a:ext cx="3646837" cy="6377939"/>
          </a:xfrm>
          <a:prstGeom prst="rect">
            <a:avLst/>
          </a:prstGeom>
        </p:spPr>
      </p:pic>
      <p:sp>
        <p:nvSpPr>
          <p:cNvPr id="11" name="Content Placeholder 10">
            <a:extLst>
              <a:ext uri="{FF2B5EF4-FFF2-40B4-BE49-F238E27FC236}">
                <a16:creationId xmlns:a16="http://schemas.microsoft.com/office/drawing/2014/main" id="{47DA7231-BEBE-443E-E8E3-153FE9ED4285}"/>
              </a:ext>
            </a:extLst>
          </p:cNvPr>
          <p:cNvSpPr>
            <a:spLocks noGrp="1"/>
          </p:cNvSpPr>
          <p:nvPr>
            <p:ph idx="4294967295"/>
          </p:nvPr>
        </p:nvSpPr>
        <p:spPr>
          <a:xfrm>
            <a:off x="4441783" y="1737360"/>
            <a:ext cx="6693061" cy="4617720"/>
          </a:xfrm>
        </p:spPr>
        <p:txBody>
          <a:bodyPr vert="horz" lIns="91440" tIns="45720" rIns="91440" bIns="45720" numCol="1" rtlCol="0">
            <a:normAutofit/>
          </a:bodyPr>
          <a:lstStyle/>
          <a:p>
            <a:pPr marL="358775">
              <a:lnSpc>
                <a:spcPct val="150000"/>
              </a:lnSpc>
            </a:pPr>
            <a:r>
              <a:rPr lang="en-US" sz="4100">
                <a:solidFill>
                  <a:schemeClr val="accent2"/>
                </a:solidFill>
              </a:rPr>
              <a:t>Professional Standards</a:t>
            </a:r>
          </a:p>
          <a:p>
            <a:pPr marL="358775">
              <a:lnSpc>
                <a:spcPct val="150000"/>
              </a:lnSpc>
            </a:pPr>
            <a:r>
              <a:rPr lang="en-US" sz="4100">
                <a:solidFill>
                  <a:schemeClr val="accent2"/>
                </a:solidFill>
              </a:rPr>
              <a:t>Personal Hygiene</a:t>
            </a:r>
          </a:p>
          <a:p>
            <a:pPr marL="358775">
              <a:lnSpc>
                <a:spcPct val="150000"/>
              </a:lnSpc>
            </a:pPr>
            <a:r>
              <a:rPr lang="en-US" sz="4100">
                <a:solidFill>
                  <a:schemeClr val="accent2"/>
                </a:solidFill>
              </a:rPr>
              <a:t>Clothing</a:t>
            </a:r>
          </a:p>
          <a:p>
            <a:pPr marL="358775">
              <a:lnSpc>
                <a:spcPct val="150000"/>
              </a:lnSpc>
            </a:pPr>
            <a:r>
              <a:rPr lang="en-US" sz="4100">
                <a:solidFill>
                  <a:schemeClr val="accent2"/>
                </a:solidFill>
              </a:rPr>
              <a:t>Vehicle Presentation</a:t>
            </a:r>
          </a:p>
          <a:p>
            <a:pPr marL="447675"/>
            <a:endParaRPr lang="en-US"/>
          </a:p>
        </p:txBody>
      </p:sp>
      <p:sp>
        <p:nvSpPr>
          <p:cNvPr id="4" name="Slide Number Placeholder 5">
            <a:extLst>
              <a:ext uri="{FF2B5EF4-FFF2-40B4-BE49-F238E27FC236}">
                <a16:creationId xmlns:a16="http://schemas.microsoft.com/office/drawing/2014/main" id="{78CEFB29-DFE2-1A0F-4D86-C6C94929A8C9}"/>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22</a:t>
            </a:fld>
            <a:endParaRPr lang="en-US" sz="3200"/>
          </a:p>
        </p:txBody>
      </p:sp>
    </p:spTree>
    <p:custDataLst>
      <p:tags r:id="rId1"/>
    </p:custDataLst>
    <p:extLst>
      <p:ext uri="{BB962C8B-B14F-4D97-AF65-F5344CB8AC3E}">
        <p14:creationId xmlns:p14="http://schemas.microsoft.com/office/powerpoint/2010/main" val="1409473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 name="Rectangle 3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19BD1193-0875-B39B-B6F4-30E552A6F7D7}"/>
              </a:ext>
            </a:extLst>
          </p:cNvPr>
          <p:cNvSpPr txBox="1"/>
          <p:nvPr/>
        </p:nvSpPr>
        <p:spPr>
          <a:xfrm>
            <a:off x="777240" y="541020"/>
            <a:ext cx="6183630" cy="1013460"/>
          </a:xfrm>
          <a:prstGeom prst="rect">
            <a:avLst/>
          </a:prstGeom>
        </p:spPr>
        <p:txBody>
          <a:bodyPr vert="horz" lIns="91440" tIns="45720" rIns="91440" bIns="45720" rtlCol="0" anchor="ctr">
            <a:normAutofit fontScale="92500"/>
          </a:bodyPr>
          <a:lstStyle/>
          <a:p>
            <a:pPr defTabSz="914400">
              <a:lnSpc>
                <a:spcPct val="90000"/>
              </a:lnSpc>
              <a:spcBef>
                <a:spcPct val="0"/>
              </a:spcBef>
              <a:spcAft>
                <a:spcPts val="600"/>
              </a:spcAft>
            </a:pPr>
            <a:r>
              <a:rPr lang="en-US" sz="4400" spc="-50">
                <a:solidFill>
                  <a:schemeClr val="tx2"/>
                </a:solidFill>
                <a:latin typeface="Arial Rounded MT Bold" panose="020F0704030504030204" pitchFamily="34" charset="0"/>
                <a:ea typeface="+mj-ea"/>
                <a:cs typeface="+mj-cs"/>
              </a:rPr>
              <a:t>Professional Standards</a:t>
            </a: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893429277"/>
              </p:ext>
            </p:extLst>
          </p:nvPr>
        </p:nvGraphicFramePr>
        <p:xfrm>
          <a:off x="822960" y="1479175"/>
          <a:ext cx="10664190" cy="4742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9CC9596E-4290-C363-AB13-350B97431345}"/>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23</a:t>
            </a:fld>
            <a:endParaRPr lang="en-US" sz="3200"/>
          </a:p>
        </p:txBody>
      </p:sp>
    </p:spTree>
    <p:extLst>
      <p:ext uri="{BB962C8B-B14F-4D97-AF65-F5344CB8AC3E}">
        <p14:creationId xmlns:p14="http://schemas.microsoft.com/office/powerpoint/2010/main" val="386355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D0985928-3E30-6F5A-2F6B-001AA8F0BD88}"/>
              </a:ext>
            </a:extLst>
          </p:cNvPr>
          <p:cNvSpPr txBox="1"/>
          <p:nvPr/>
        </p:nvSpPr>
        <p:spPr>
          <a:xfrm>
            <a:off x="628650" y="370010"/>
            <a:ext cx="9875520" cy="84201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spc="-50" dirty="0">
                <a:solidFill>
                  <a:schemeClr val="tx2"/>
                </a:solidFill>
                <a:latin typeface="Arial Rounded MT Bold" panose="020F0704030504030204" pitchFamily="34" charset="0"/>
                <a:ea typeface="+mj-ea"/>
                <a:cs typeface="+mj-cs"/>
              </a:rPr>
              <a:t>Professional Standards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304432937"/>
              </p:ext>
            </p:extLst>
          </p:nvPr>
        </p:nvGraphicFramePr>
        <p:xfrm>
          <a:off x="605790" y="1411046"/>
          <a:ext cx="11018520" cy="4777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1D4A643A-B8C9-DA85-19B7-F8154CB10DE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24</a:t>
            </a:fld>
            <a:endParaRPr lang="en-US" sz="3200"/>
          </a:p>
        </p:txBody>
      </p:sp>
    </p:spTree>
    <p:extLst>
      <p:ext uri="{BB962C8B-B14F-4D97-AF65-F5344CB8AC3E}">
        <p14:creationId xmlns:p14="http://schemas.microsoft.com/office/powerpoint/2010/main" val="1294943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1404B1C-9FBB-B25A-86C1-8445D8E4C124}"/>
              </a:ext>
            </a:extLst>
          </p:cNvPr>
          <p:cNvSpPr>
            <a:spLocks noGrp="1"/>
          </p:cNvSpPr>
          <p:nvPr>
            <p:ph type="title"/>
          </p:nvPr>
        </p:nvSpPr>
        <p:spPr>
          <a:xfrm>
            <a:off x="8195138" y="3406139"/>
            <a:ext cx="3113366" cy="1074379"/>
          </a:xfrm>
        </p:spPr>
        <p:txBody>
          <a:bodyPr vert="horz" lIns="91440" tIns="45720" rIns="91440" bIns="45720" rtlCol="0" anchor="b">
            <a:normAutofit/>
          </a:bodyPr>
          <a:lstStyle/>
          <a:p>
            <a:pPr algn="ctr">
              <a:lnSpc>
                <a:spcPct val="85000"/>
              </a:lnSpc>
            </a:pPr>
            <a:r>
              <a:rPr lang="en-US" sz="3800" b="1" cap="all">
                <a:solidFill>
                  <a:srgbClr val="FFFFFF"/>
                </a:solidFill>
                <a:latin typeface="+mj-lt"/>
              </a:rPr>
              <a:t>Standards</a:t>
            </a:r>
          </a:p>
        </p:txBody>
      </p:sp>
      <p:pic>
        <p:nvPicPr>
          <p:cNvPr id="10" name="Picture 10" descr="A picture containing text, person&#10;&#10;Description automatically generated">
            <a:extLst>
              <a:ext uri="{FF2B5EF4-FFF2-40B4-BE49-F238E27FC236}">
                <a16:creationId xmlns:a16="http://schemas.microsoft.com/office/drawing/2014/main" id="{41839EBC-7664-EBDF-F0AD-91C97D6744B3}"/>
              </a:ext>
            </a:extLst>
          </p:cNvPr>
          <p:cNvPicPr>
            <a:picLocks noChangeAspect="1"/>
          </p:cNvPicPr>
          <p:nvPr/>
        </p:nvPicPr>
        <p:blipFill rotWithShape="1">
          <a:blip r:embed="rId3"/>
          <a:srcRect l="11447" r="35632" b="-1"/>
          <a:stretch/>
        </p:blipFill>
        <p:spPr>
          <a:xfrm>
            <a:off x="872064" y="857675"/>
            <a:ext cx="6045576" cy="5140669"/>
          </a:xfrm>
          <a:prstGeom prst="rect">
            <a:avLst/>
          </a:prstGeom>
        </p:spPr>
      </p:pic>
      <p:sp>
        <p:nvSpPr>
          <p:cNvPr id="4" name="AutoShape 4" descr="data:image/jpeg;base64,/9j/4AAQSkZJRgABAQAAAQABAAD/2wCEAAkGBhQSEBQUEhQVFRQVFBQUFBUVFBUVFRQVFBQVFBQVFRQXHCYeFxkjGRQUHy8gJCcpLCwsFR4xNTAqNSYrLCkBCQoKDgwOGg8PGiwlHyQqKSwsLCwsLCwsLCksLCwpLCksLCksKSwsKSwsLCwpLCwsKSwsLCwpLCksKSksLCwsLP/AABEIAQcAsQMBIgACEQEDEQH/xAAcAAABBAMBAAAAAAAAAAAAAAAFAAMEBgECBwj/xABIEAABAwIDBAQICgkEAgMAAAABAAIDBBEFEiEGMUFRIjJhcQcTQoGRobHSFBYkUlNUk6Oz0SNDYnJzgpKywTOD4fAVNGPi8f/EABoBAAIDAQEAAAAAAAAAAAAAAAABAgMEBQb/xAAtEQACAgEDBAEDAgcBAAAAAAAAAQIRAxIhMQQTQVFhIjKRFPBCcaGxwdHhBf/aAAwDAQACEQMRAD8A5vFCMo0G4cBySMQ5D0Bbw9Udw9iy8LLKT1Pc68UqGjCOQ9CbMQ5D0KQAtHBR1P2S0oj+LHIehW3AmRuj1Ywnta0/4VWIVk2VdckFQySdclcoqh6sgYD1Gf0t/JRY4236jP6R+SJY26x0QoTqtTdclLQfw+GPjHH/AEN/JXDZfBYJZ2ZoYiBqR4tmtteSoVFWFXzYSrtUtvuIcB3kaexShOprcU4/Sy+/+Cpfq0H2Mf5LYbP0v1aD7GP3VLa1OMC6ZgIHxepvq0H2Mf5LU4BTfVoPsY/dRIlaFICA3AaX6tB9jH7q2+L9L9Wg+xj91TMqw4pgRPi9S/VoPsY/dS+LtL9Wg+xj91SxIthKgAa/Zum+rwfYx+6tfi9TfV4PsY/dRhYLEWFAj4vU31eD7GP3VsMApvq8H2Mfuon4tNbzoixHnr4HH8xn9DfyWU7lWVfYFSg6o7h7E44LWEdEdw9i3K5U/uZ24cDYC0eE5ZauCiSGSEV2enyvQ2yfw51nhKXBGXBYMTdmQeyLwUD5nWaj+H7KNbq7UqqEG+DLKaQCwqic8iwV1wumMYB4jXzp6npGtGgUkBaI9P5ZTLM+EXLA8ZEo1FngdLkeFwi5KpGD13in5rXBFnd3MK3wzBwDmm4O4rajMx4lJa5lm6BGCtXLYrQpgYSvqsFORxoAeCSQSURiK0aywW1kigDz1dJbLKvEVOMdFv7o9i3WGdVv7o9i3subLk7UeBpYIW5alZRJEd4stYX9Id6dmamWhIC97LTdLvVxIVB2cls5qvw3LViSSORk+4QW4C1aE4FaVjkKNbP1JDi3geCCxb1LpaoRyZnEAAXJJsAkBcVlQMPxRsozM1bu5X7e5S3VA5FMKo3JWMt0Lr8ayaBpuoFPj7w651HL8kBRZmx2W11GosRbINDry4+hSCgDYFbApq6yHIAcIWmS63BSSA895UlssK8RVYuo390exSo6CUtzCKUt4OEby3zECy6F4OfB5drKiqaLZWGKI67xfO/hysF1aMWFhoOzcsfau7N8upUdlueb6fZyqk6lNMf9pw9bgFY9n/BXVTm8w+DsvrmALzzytBsO8+hdwum5HW37uaaxLyVy6qT4Kth/gwoI22dCJTxdIS4nzbgnKrwYYa8W+DtZ2sJYfSCrNZK3nVmleijuT9soU3gpZGb00rhbXJJ0vQ8a+m63lw+SMWe0jt3j0q4zyFhB4cU3WutYjcU0kuCLbfJTmhbBWl2HxvHSYO8aH1KBUbPN1yPI7Dqk0/AKvJWazFGx35j1qBS4h48uleP0UVg1h1zPO6/YApeL4I6ME9FwPHiFBwulLqOTmZjkHMtDRYehYsk5q0zpdPjxykgdX7e1MVax8Lf0bBkdEerMD1iTwI0ty866vgOOxVcQfEeHSYdHsPJw/wA7iubzYMJJ8xAFgLga621RdlF4sh8RLJG7nN9h5jsKcMyhsLJ07nbLtX0AeO1Cf/Cu5qTg20QkAbLZsm6/kO7r7j2I3ZbIyU1aMEoyg6ZXY8Me0gg2I3EItTVkg6/S7dxUyywWqRCxyOpaewpwKFIwJh0rm7j6UAFgtghUWMjc8W7eCJQzh243UQOAJJJK8R2vZ5o+CU/8CH8NqIByH4B/6lP/AAIfw2qc5VgbuK1c3RI6tWIJLt7tEhkVsmQ2O47uzsUhrlHxKPo35JnDqsPZftsewjggB7EG6tPAhwPfa49i1hOZjQfKBHnG5Yr5Oh/MPatYG9GPsc4+YAoA3idlYb7xcKJUTWjc9xDWgFznE2DQN5JUqOAuNzp+S4p4UduzUSupoXAU0Ryut+tkaTe5+aDpbmEPYKMbWeEjO4spupu8ad7z+w3g3tO9WvZch2HQHyizOTxJlud/E62v2Limri23NdV8HVc51I5h6kUhbGeJuMzh3AkrJm4N/TLcsVPT5dOPEqQ5atKhYn41tnw9K3WjPlDjlPNZIxs3zdE5saKYfir47A9JvI7x3FBcKxiOXS9nfNOhCK+LVsbjuimemaplkpaxsg6J15HenSVWC62oNiPSpNNj5Gkmo+cN/nHFao5l/EYJ9O+YhpxTMizHUNeLtII5hNyOV5m4Is7FDZI5jrtNvYpcrlDq6gNHMoYHHfhbv+hJRfHFJX0RPQeAn5JT/wACH8NqnkofgJ+SU/8AAh/DapjnqkY6wqNE+0hHP28E5TyXuoda/K6/n9CBk+cXBHMKr4fU+KqS09WT+4aKyTSaA81WsbitZ44Se0A+1Jko+gtXOsNeY9oU3QafMHrKDYtXNMY6QuWX3jkpGH1/jHECxuGH1aoFWxIxut8RR1Ex3shlk/pYSF5RzGwubnj38V6i25ZmwusF7XpZ9Tu/03Ly5fVJgh5suUHuXZNkcKNPQwxnrEF7/wB6Q5j6LgeZcr2Zwz4RWQRcC8Od2MZ0nH1AeddunKx9Q9qOj0at2bwt0VT2kx+SmlGRjnA8mk37LD/Ct0W5A8fisWSgXLDf/m/mVMK8mrLbuivuxtlQ0zQXbMzWSO1nabzbfcK17N7UNqI+Ae3rC/rHeuUYpBM+rc5lw8yF4eATI7NubmG9u5FKGnlbKXjozx9do3P3XI7bHUK2VJbGWDd00dZknUOd6gYZifjYw7juI7QpL3LM5WbFFCiqnMOZhIPqPeOKKUe1DXdGXoH53kn3UEkchVXJqp48socFeXDHJyXyap+br28EPneqTDjskHUN28Wu6v8Ax5kRptrI5bAnI/5rjof3XcVthmjI5uTBKHyihZkkznSXQMp6FwF/ySn/AIEP4bVJfIhezshNJBb6GL8NqINbrqsspJFkYNjtC/pEKNjDretOGPW7TYrF+aqeZeEWrC/LNJKn5Ow82hDcdaTSgni4H12CJSxXAB3DcEnw3AHAbuxHd24GsVPkq+HYY9znucLAtytvyI1IHpVkwqjbEDYkkm5vxWpp3E6EexPMfZ1iLED1cwqtbL3CNGNpDnoKkb708wt/tuXlaE3A7gvV07bxvb85jx6WkLynE2zQDvAAPetCdqzHKOl0dB8EtADLNMd7GCNvYX6u9QCv829VHwRR/Jah3zpgPRG1Wyc2WHO/qOr0aqKCeHwXaVArKfe0i4WabESwaJmasLje6hqjRo0S1P0VutwZzXksJF+WnoTuFYO7NmcbkXsSNT2HmrRTMuNVks10T3aIcOgW2kyagaHXzrR1TrqpmL1TY2a71z3EcfcSS30KnS7HqSVst81SOaGVcqoVdjMj7OII1IN8wIt2BRG4rIRq58Z/auR3ZlcsLKH1KTqi31kiC1LlDzVFr5muHYb3WGTuJs5pB9SeiiDyWC7JLKS9Ec49NYBpSwW+hi/Dap7nofgj/kkH8GL8NqeZXNvY27O3/lcN1Zsim0S2lYcEy6cDVDsUxoeJlHARvdfi0taSCD3qMpJck4wcnsFiwd3cmJXOaCXdUb3Dh2kcEE2Rx589Nmfq4aX56XUifHLXHki5fysBr6rqLmkrLFilqa9EutrcoBGvaEGjxxzq1jN4LHkngCctmk8zYnzIJguJHxLs3VAJaOXIIlsCPGioL/KlaAeVm3FjzF1GLeSSRbNRxQbav/pZ21Nt5XBNt9jZqKVzyM0EkjiyQA2bncXCN48k62HAruj25HWfpbceB/7yTGNYtA6J8MrRIJGEFm/MDp5u9Wqfb+5mbNjjKOpfk594JZfks7eU/tjarVXHRVzZnDWUDZA0ve2RzT0i0kWFhYgC+mnmR+Kdsu494O9ZcuWM5fSx9LlhSje4Okpnnqn1J+DCX7y+57k3V4g6mqGh1zFJZosNWP4d4KOMna5oc0ghJQ9m9zlRrTxZQAnnzBoJKiPqxffp7EDxDECBZTtLgShq3YN2oxPOcoKrlJS3eD26p/EJbuuimG0lhdK6INamMYxQhzBYajUWNjfvCBVVQxkTo2xXzdbMc1z3qy1h0sglVE3irIZKKsuFMrdBTujdyB4cO4q77F7OGrmDnj9DGbu/bdwYP8qNspspJX1Hi2XbG3WWW2jG8hwLzwHnXY4sBbSsZHELRtADefe48Sea0Qi5u2YcjWNaVycP+AR/MHoST6yujZiOxYfH8jg/gRW1t+raqVtRWzRtcY3g2BNi3jw3FXGkd8kg/gQ/htVO2nGhHMFcfNydzo3tuWfA8PkZBaWQyPOpeQBw6otwCB7TSZaeYA72OHqQKn29qI2WeGvAFrnou85G/wBCfxOCqq2NayMRseAXOLsziDrbcABZQe/BbGLtthvwfUXi6AHW7ruNz2WWmPvyU8p4v/Rj+c2PqujcbRDTtYNzWgepUDa3GnCWKNozWJe4X47mj2ol4QoJuTYWbFkpx2hC9nK+pixGzBJ8HsxrxY5S43u9vMgEa9imNxQyAM8XZwIGW99SLq4YJSuyZptXbmt4MaNwCMUqndDz47x1J+SZVS+MNnatHrPNB8UlYC1oaAdbW37kVrXgA2VaIdJUNFiRcbkZblzyRjjg8bh4r9sYmnDiA7SwtuuR7wWkN43hwvfS3bmTtTFB45zWSh77jKxoJFvKIeeIN9EUoYW2yNBc6+YdE6HsXOnjlrq1+TgwxuU6uvki4sbuaRbMBdl9ek3UIb45xYZIr5mgfCIwLWdxc1vLsUnGib5RpI3pAeUPNvVYmxGTxpeyQskOj/2j+0F0YSTVHoluri90E2YyCb34blGr67MLixCEYliedwLomtO5zmOtm032OiFHEnh1mNJHa4euwSeP0EsnxQYLtd1kTpKrKEFpp8w1FjyvdP51GiuM0tx3EKwcFjZ7ZqWumytuGDWR/Bg7L73HgE/RYG6UtLgWsdeziOtbfl5rr2BUDIKeNsbbCwJ5kneSeJWjFhvky9R1PiIQ2ewqKlgbDC3K1vPrOdxc4+USiT4w4WO5QRVjNl4qXFNz9K2pUcx7nn/4M1JOZhzWVoInSKOT5LBb6CL8NqrGNi5N1ZMMZemg/gxfhtQLHIdVx8p3MCpFGqac57W0JXScPpp/EMsQTlA103aDgq1huH5pG3+d7F0mOMNaByACMSslmnpqir1WF1r22Doh5iT6SUAfsfI1xfIQ5x1uujPmshGJVGinKEUiEMsmwLgeFZJnl9ieiR6P+FYJasBDaCnkkd0R5IBPAEE2JKsdHgzY+k45n+pvcP8AKMcJS44I5s0Y88+iA2kdLa/RHrPcFC2xxIUNGTC0Z5D4sOPW1BzG/OwKsQbcqm+FWmzQQW1PjSLWJ0Mbrmw5c1qljUIOuSjpZLNnhHJ9t8ArCYo4YwQetYgvAzG9uiAN9irDS1hy3YW5gWWPA30INuH5KkfDjK61rAAAAt7uF+OXTtCIU9S6Fpcxrnk2zBrS628Me62rQCNfR38FbM2ZP/GydruL7r4+P5jOMsmfVOcGMZHlaXljswmcHFpIeAMu6xH7KGYrA0nTkOP+ePLzKw7K0VTKHxiJzjdz8wFoyXbzc6NvvssYl4P6+7i2EOA10e257GgnVXYoOUtST9fBixweHI45NmijSQi+uvnSDhwCdlpnBxEnRINi0g5gRwsrLglFCzI7IXPJ8obu2y2xxylyTnmSImz+ydRUkFjMrPpH9Fvm4u8y6NgXg8p4LOlPjn/tCzB3M/O6hYntc2njbcDXQXIAFu06BafHKRwFw1nlZs1wW/skb1qjijEyTyykP7XzN+EwNbboskuBuA0sjMNcBCzsaPYqHDO+pnfMdx6DP3Qf+lHnz3Abfq6efirEVNBbDJ80jnFH2SHRVjDXZeKOxS7teITInFcyS1SV4jq+F/8AqwfwIvw2oNizAXKZh1X8lgH/AMMX9jUzJFvuuRN6mdrH9KsgYLTgTtv2u9gCtckvEqu0jbPuiRkLtLIx7KkRy7u2bVNZyUWGkL3XO7/u5Pim5p2B3SstUMLe8jJPPW0QxRxBrbNFgnZXJuI6JuqlsCtVGIiS13TDGi7nHQD29yn4vs02ogMTnlt7XeAC4fu36qDUDy15kb1nAi/YDuCm11W9zW3d1Te24O0Oh7Fiy507VGzFilGSkmD6LwU07CC6WR4BOnRALSLZSbE237iN6t+HYRFA20TGtvvI6x73HUqNgEh8S0O6w1P82v8AlEJKhrRcm1tSljjBLUlRPqOqz5foyTbS/fCGK3EGxDgTyvZDm7ROvbIPXb07kBrMebUSOcy5bnytPMNFi7s1v6Em4j0mtN3XJF2g2HfyWaed6tnsTh0607rcjYtSCsY6WKFvjS8FzrXIy2Y4k8bABC46NkLSXnqglzuVlb9kKXIHN0u0uuRpmudHW7iq74Q6B0s7YmWa0s8ZIQLEnMcoPPd6lp6aT0blGdJTpcHLcboanEHudHlLIwQ2N5sAHaXHDMN9+1EsNoJhF+mfnkJ6RG4WsLC3YArB8FFPCGt6zjbvJR/D6NsMAzgXtc35lakrKNluCKesEVMCRrub2nmm8Fnc7U7idELq6s1E4a3q3ytA9ZVphw3IAOQCaVgwpRxqZ/5BrTv7Aqzi20zIGWvc8kAwfGJJaht97zcD5rb8Ah7EaAHju9JMeKPNJaCB1HCIfk8Jv+qj/sCiYjtDBHcOkDj81nSPq0CqMlQ91NGC51hGzS5tbKOCDsbbVcztb7nR7vovlLtM03ytygfONz2btAiFHihtvFzqVz+nqbe09/8AwiUWPRw9KQ2C0Y1GPBRkblyXttXpcrGGz5pCeSqUG2lPM20buy1tURwvFWhpIKusprYvHwsBBsYxfTK3egtRtAAN6CTYsXkhu88Tx7B2qMpqKtkseNzkoryWrZ/Egc0V7OBLhx0O/v19qLunZnDS7pOvlBvqBvsqXslhcstTaMgFmshd5LTzHG/BWCvjqYi4iGRwGl2tL837o4A/muXmab1x3TOkoSxvt5Nmg1SYmGtu12ouDqOHNVubaWWolLJH5YwDoBlz28m+86aqBhGz+ISOeTAWAuL2te8NGY8yOHFGH+D2QWlqZQGsOdzWXc42BzNDjzUNOSSqhasUXfkHsxaNtmDLbXcbEak3CgQYm/xgIbpnBzdIi7tLX43tu5p9m3MbGltFRxMtrnlOd5135bb9+8oDVbVz1UrGySaX6LWhrW3vvsONlnnBRXNnYw9DlyfclFfLt/hf7Oh7HYgXO0BuXyXPLpE6i/mU2bC5ZpnySHKDo0byGjcP+80V2diYyFrsjWOkaHvsLFzrWuRwOiJzMBF10Omiscd2ed6mWqb2+Cou2NBka8yE5dbFosom02y9RKzLC6Ox0OYlptxA0V0yrXJzVz6iC8lChI5ts5sfNA8vlaLjRuVwPnWdpamoY0+Lp5n9rI3P/tBXRXU7SdycDVBdUuIolo8s4/hHg0qKlomqXmAOuQxzby9l2nRvnU/Z7Z00zy8RSPk6oc5p0HE+ddFqZ7utyWrBr51T0+d5sk0uFX58kskdMV8nn/O/5hSU+yyuuZh2ld+hZ+43+0KDO0DX0BTIHfo2djGX/pChyvudfMscuTUiP4xQsSpTKLB1jcEHtGoU9zEyWXOmvdqhMTVg7DcKdA4uLszjxG4KwQYgXN5dyxQYXO/RkEz/AN2J5HptZHKPwcV0n6oRjnI9rfULlSRHZAOR3bdTtn8NbU1McL5BG15tmPPg0X0zHcFbaLwQvP8ArVAHZGy59LtPUrHh/g3pIrEtdI4G4dI69jwIa2w9SBakG8FwiOlj8U0WA4k5nu/edxU6hrI5RmYbgEjzjQqE+Qhrc8jMzeNt44XF9+5QYIo43PLJsud2YgAWDiACbebcoNNcIk9Lu3uWUuCCYjjbTdjekB1neSDyB4lNPkY7rT30twA9AUSPD4RumHnA9GiryLI9oolj7a3kysS7IU/jHSEPOZ2bIXZWC5v5IB3nmimF00LX/oKeJuU3LyLm/Z2ouaaK2sw9ShfAqdoI+EWHZa9ybkkqh4cnj/Btl1ilGpSf9SBjlc9jzJ4wh7ixjdRaxIFrdlyVcaRriwEm+iplXhlG4gvqXkA3sMtj36IzHtnTRNDQ8kDQX1UI9Nkberj+Zmy5YNLT/YP5lrdVep8JEA3NJQmp8KR8iIeco/Ryf8RV3F6OgsZdKoNhYW7yVyas8JNS7cWt7ggVdtVPJ1pXHz2WiPTRjGr5IObbOuzYhBECZJmA8dRdBa7wkUsfUBkPqXI5sQ5n0qDLiI4aqeHDDBHTBUhTk5u2SPjGPmJKueMKS6/bRSekcG2UpH0sBdCCTDETq7UmNtzoVMGwtD9A095d+a0wFoNLBllb/oxaEg/q2omwO4vYsDRZb9keHZCjbupov6AfaiENBGzqxsb3NaP8LT4Wxu97VFn2hhb5V0UKwosOeBvVVrNuGjq2Vdr9sXO4oAvVZj0bONyq7iO1jjoDYdipVVjrncVBkxAlKx0WWfFyd5uoj8U7VXX13amjWoGWJ2KnmmnYqear7qwps1ZSAOvxQ80w/EDzQcyvO5p9BWjmv7vOmIJvrO1R31igmB55+YFYNI7kfOgCQ+t7Uw+tUOoe1nWeAh82JN8kOd5khhKWvUV9WShj6mR25oaO1aGlces49w0QImSVrR1nDuGpTXw0nqNsPnO/wFpHTNbuCdDSgCFrzSWbJLsFJ6Fodni6lhLX74Yj0u1jeI1CreONlpzrMG9heDfu1uq47aCd0TGmV+URsAAOUWDQOCFyjjx5rlSkXqPsKP2ofexeT2i5Cbdj5Pl389kCmb/+JvxShZLSWOOqe/qgnu19ilMw6d3kO9FvapOzUkkcTLNhlBBIa8ljgLm3SF7+cK1U+JS/VIPt/wD6JkSot2emO8Ad7gnmbKyHiPNc+wK6MxSX6Cnb3yE+xoWX4xP86mZ3Nc72uCYiqRbEvO/Me5lvapcWwZ+a7+ZwHsRSfHH26VW0fuMY323Quox6LyqiV/8AuW/tsgCU3YsN63i29+vtKalwulZ16hvc3Lf0C6Fz7S0o3Q5zze4u9qGz7U/MY1vcEAHZHUo6rZZP5SB6TZQKnEmt6lO0dr3D2BV+faCR3FD5apzt5KVgGKzF5D5TG9jG/wCSUEqqnNve4+f/AAE0RdYbCkAw6JvALFjyCl+JW7Y0AQhAStmUamujWuRAEfxACQjT+VbshJ4IAA5VhPeLKS6tlR6NwfY+jdTQF0DCTDESbbyY2kqS7YWiP6hvrU7AG/JKf+BD+G1EQ1cxllsrTvBzQH9QPSU2/wAGVAR/o27nEK1WWUBbKm3wZUY3B47nuTw8H9ONzpR/OVZkkxWVWTwdwH9ZL/WVHd4MID+sl/rVySQFlEl8ElORpJIP5gfaFAk8DrfJnd5w38l0lJILOYnwOn6c/wBIWY/Ay3yp3+YNH+F01JFBZzN/gZbwmf6G/ktD4GR9M70N/JdPusZkUFnLj4GeUzvQFVNp9j30Thc5mu3G3Fd78YqV4TaLxkAIBJDha3oQNM494tLxXYrTh2xksmrhlHbv9C0nq6KnJHSme02I6rQRvBJULJ0AYaF7+q0nuBKNUOxEz9XDIP2lDqdt5TpC1kLeGVt3edx/JSaLwgTsFnBjx+1e/pBStD0ssNHsDEBd7y62+25EMLho90IbmHzgb+tAqHwjt1EkRAIPVdf1FabN1rJJXFr2iR5IY06ZQTcnXeeQUZLVtYK1yVfJ2D0LKZ+Dn559SS2aPkrs7Zgm21G2lgaZrEQxA/o5dCI2g+Qpnx7ovp/u5fcSSScERsXx6ovp/u5fcS+PVF9P93L7iSSWhBYvj1RfT/dy+4l8eqL6f7uX3Ekk9CAXx6ovp/u5fcWPj3RfT/dy+4kkjQgF8eqL6f7uX3Evj1RfT/dy+4kkjQgMHbui+m+7l9xanbyj+m+7l9xJJGhAaO28o/pvu5fcTbtvKP6b7uX3UkkaEA2dvaT6b7uX3UE2l28hdERDKM/AmOTT0tSSS7aZJPchbJbW04zOlmOYhupZIfY3RVLwg1NO6p8bC8Hxg6dmvHTbpm1aN4t6FlJVw6aKlVstlkd2VX4U3n6inBWM5+opJLR+kh7Yu4zLatnP1H8lj4a2+/1H8kkkfpYe2JzYL+Edp9aSSS36EUa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6" descr="data:image/jpeg;base64,/9j/4AAQSkZJRgABAQAAAQABAAD/2wCEAAkGBhQSEBQUEhQVFRQVFBQUFBUVFBUVFRQVFBQVFBQVFRQXHCYeFxkjGRQUHy8gJCcpLCwsFR4xNTAqNSYrLCkBCQoKDgwOGg8PGiwlHyQqKSwsLCwsLCwsLCksLCwpLCksLCksKSwsKSwsLCwpLCwsKSwsLCwpLCksKSksLCwsLP/AABEIAQcAsQMBIgACEQEDEQH/xAAcAAABBAMBAAAAAAAAAAAAAAAFAAMEBgECBwj/xABIEAABAwIDBAQICgkEAgMAAAABAAIDBBEFEiEGMUFRIjJhcQcTQoGRobHSFBYkUlNUk6Oz0SNDYnJzgpKywTOD4fAVNGPi8f/EABoBAAIDAQEAAAAAAAAAAAAAAAABAgMEBQb/xAAtEQACAgEDBAEDAgcBAAAAAAAAAQIRAxIhMQQTQVFhIjKRFPBCcaGxwdHhBf/aAAwDAQACEQMRAD8A5vFCMo0G4cBySMQ5D0Bbw9Udw9iy8LLKT1Pc68UqGjCOQ9CbMQ5D0KQAtHBR1P2S0oj+LHIehW3AmRuj1Ywnta0/4VWIVk2VdckFQySdclcoqh6sgYD1Gf0t/JRY4236jP6R+SJY26x0QoTqtTdclLQfw+GPjHH/AEN/JXDZfBYJZ2ZoYiBqR4tmtteSoVFWFXzYSrtUtvuIcB3kaexShOprcU4/Sy+/+Cpfq0H2Mf5LYbP0v1aD7GP3VLa1OMC6ZgIHxepvq0H2Mf5LU4BTfVoPsY/dRIlaFICA3AaX6tB9jH7q2+L9L9Wg+xj91TMqw4pgRPi9S/VoPsY/dS+LtL9Wg+xj91SxIthKgAa/Zum+rwfYx+6tfi9TfV4PsY/dRhYLEWFAj4vU31eD7GP3VsMApvq8H2Mfuon4tNbzoixHnr4HH8xn9DfyWU7lWVfYFSg6o7h7E44LWEdEdw9i3K5U/uZ24cDYC0eE5ZauCiSGSEV2enyvQ2yfw51nhKXBGXBYMTdmQeyLwUD5nWaj+H7KNbq7UqqEG+DLKaQCwqic8iwV1wumMYB4jXzp6npGtGgUkBaI9P5ZTLM+EXLA8ZEo1FngdLkeFwi5KpGD13in5rXBFnd3MK3wzBwDmm4O4rajMx4lJa5lm6BGCtXLYrQpgYSvqsFORxoAeCSQSURiK0aywW1kigDz1dJbLKvEVOMdFv7o9i3WGdVv7o9i3subLk7UeBpYIW5alZRJEd4stYX9Id6dmamWhIC97LTdLvVxIVB2cls5qvw3LViSSORk+4QW4C1aE4FaVjkKNbP1JDi3geCCxb1LpaoRyZnEAAXJJsAkBcVlQMPxRsozM1bu5X7e5S3VA5FMKo3JWMt0Lr8ayaBpuoFPj7w651HL8kBRZmx2W11GosRbINDry4+hSCgDYFbApq6yHIAcIWmS63BSSA895UlssK8RVYuo390exSo6CUtzCKUt4OEby3zECy6F4OfB5drKiqaLZWGKI67xfO/hysF1aMWFhoOzcsfau7N8upUdlueb6fZyqk6lNMf9pw9bgFY9n/BXVTm8w+DsvrmALzzytBsO8+hdwum5HW37uaaxLyVy6qT4Kth/gwoI22dCJTxdIS4nzbgnKrwYYa8W+DtZ2sJYfSCrNZK3nVmleijuT9soU3gpZGb00rhbXJJ0vQ8a+m63lw+SMWe0jt3j0q4zyFhB4cU3WutYjcU0kuCLbfJTmhbBWl2HxvHSYO8aH1KBUbPN1yPI7Dqk0/AKvJWazFGx35j1qBS4h48uleP0UVg1h1zPO6/YApeL4I6ME9FwPHiFBwulLqOTmZjkHMtDRYehYsk5q0zpdPjxykgdX7e1MVax8Lf0bBkdEerMD1iTwI0ty866vgOOxVcQfEeHSYdHsPJw/wA7iubzYMJJ8xAFgLga621RdlF4sh8RLJG7nN9h5jsKcMyhsLJ07nbLtX0AeO1Cf/Cu5qTg20QkAbLZsm6/kO7r7j2I3ZbIyU1aMEoyg6ZXY8Me0gg2I3EItTVkg6/S7dxUyywWqRCxyOpaewpwKFIwJh0rm7j6UAFgtghUWMjc8W7eCJQzh243UQOAJJJK8R2vZ5o+CU/8CH8NqIByH4B/6lP/AAIfw2qc5VgbuK1c3RI6tWIJLt7tEhkVsmQ2O47uzsUhrlHxKPo35JnDqsPZftsewjggB7EG6tPAhwPfa49i1hOZjQfKBHnG5Yr5Oh/MPatYG9GPsc4+YAoA3idlYb7xcKJUTWjc9xDWgFznE2DQN5JUqOAuNzp+S4p4UduzUSupoXAU0Ryut+tkaTe5+aDpbmEPYKMbWeEjO4spupu8ad7z+w3g3tO9WvZch2HQHyizOTxJlud/E62v2Limri23NdV8HVc51I5h6kUhbGeJuMzh3AkrJm4N/TLcsVPT5dOPEqQ5atKhYn41tnw9K3WjPlDjlPNZIxs3zdE5saKYfir47A9JvI7x3FBcKxiOXS9nfNOhCK+LVsbjuimemaplkpaxsg6J15HenSVWC62oNiPSpNNj5Gkmo+cN/nHFao5l/EYJ9O+YhpxTMizHUNeLtII5hNyOV5m4Is7FDZI5jrtNvYpcrlDq6gNHMoYHHfhbv+hJRfHFJX0RPQeAn5JT/wACH8NqnkofgJ+SU/8AAh/DapjnqkY6wqNE+0hHP28E5TyXuoda/K6/n9CBk+cXBHMKr4fU+KqS09WT+4aKyTSaA81WsbitZ44Se0A+1Jko+gtXOsNeY9oU3QafMHrKDYtXNMY6QuWX3jkpGH1/jHECxuGH1aoFWxIxut8RR1Ex3shlk/pYSF5RzGwubnj38V6i25ZmwusF7XpZ9Tu/03Ly5fVJgh5suUHuXZNkcKNPQwxnrEF7/wB6Q5j6LgeZcr2Zwz4RWQRcC8Od2MZ0nH1AeddunKx9Q9qOj0at2bwt0VT2kx+SmlGRjnA8mk37LD/Ct0W5A8fisWSgXLDf/m/mVMK8mrLbuivuxtlQ0zQXbMzWSO1nabzbfcK17N7UNqI+Ae3rC/rHeuUYpBM+rc5lw8yF4eATI7NubmG9u5FKGnlbKXjozx9do3P3XI7bHUK2VJbGWDd00dZknUOd6gYZifjYw7juI7QpL3LM5WbFFCiqnMOZhIPqPeOKKUe1DXdGXoH53kn3UEkchVXJqp48socFeXDHJyXyap+br28EPneqTDjskHUN28Wu6v8Ax5kRptrI5bAnI/5rjof3XcVthmjI5uTBKHyihZkkznSXQMp6FwF/ySn/AIEP4bVJfIhezshNJBb6GL8NqINbrqsspJFkYNjtC/pEKNjDretOGPW7TYrF+aqeZeEWrC/LNJKn5Ow82hDcdaTSgni4H12CJSxXAB3DcEnw3AHAbuxHd24GsVPkq+HYY9znucLAtytvyI1IHpVkwqjbEDYkkm5vxWpp3E6EexPMfZ1iLED1cwqtbL3CNGNpDnoKkb708wt/tuXlaE3A7gvV07bxvb85jx6WkLynE2zQDvAAPetCdqzHKOl0dB8EtADLNMd7GCNvYX6u9QCv829VHwRR/Jah3zpgPRG1Wyc2WHO/qOr0aqKCeHwXaVArKfe0i4WabESwaJmasLje6hqjRo0S1P0VutwZzXksJF+WnoTuFYO7NmcbkXsSNT2HmrRTMuNVks10T3aIcOgW2kyagaHXzrR1TrqpmL1TY2a71z3EcfcSS30KnS7HqSVst81SOaGVcqoVdjMj7OII1IN8wIt2BRG4rIRq58Z/auR3ZlcsLKH1KTqi31kiC1LlDzVFr5muHYb3WGTuJs5pB9SeiiDyWC7JLKS9Ec49NYBpSwW+hi/Dap7nofgj/kkH8GL8NqeZXNvY27O3/lcN1Zsim0S2lYcEy6cDVDsUxoeJlHARvdfi0taSCD3qMpJck4wcnsFiwd3cmJXOaCXdUb3Dh2kcEE2Rx589Nmfq4aX56XUifHLXHki5fysBr6rqLmkrLFilqa9EutrcoBGvaEGjxxzq1jN4LHkngCctmk8zYnzIJguJHxLs3VAJaOXIIlsCPGioL/KlaAeVm3FjzF1GLeSSRbNRxQbav/pZ21Nt5XBNt9jZqKVzyM0EkjiyQA2bncXCN48k62HAruj25HWfpbceB/7yTGNYtA6J8MrRIJGEFm/MDp5u9Wqfb+5mbNjjKOpfk594JZfks7eU/tjarVXHRVzZnDWUDZA0ve2RzT0i0kWFhYgC+mnmR+Kdsu494O9ZcuWM5fSx9LlhSje4Okpnnqn1J+DCX7y+57k3V4g6mqGh1zFJZosNWP4d4KOMna5oc0ghJQ9m9zlRrTxZQAnnzBoJKiPqxffp7EDxDECBZTtLgShq3YN2oxPOcoKrlJS3eD26p/EJbuuimG0lhdK6INamMYxQhzBYajUWNjfvCBVVQxkTo2xXzdbMc1z3qy1h0sglVE3irIZKKsuFMrdBTujdyB4cO4q77F7OGrmDnj9DGbu/bdwYP8qNspspJX1Hi2XbG3WWW2jG8hwLzwHnXY4sBbSsZHELRtADefe48Sea0Qi5u2YcjWNaVycP+AR/MHoST6yujZiOxYfH8jg/gRW1t+raqVtRWzRtcY3g2BNi3jw3FXGkd8kg/gQ/htVO2nGhHMFcfNydzo3tuWfA8PkZBaWQyPOpeQBw6otwCB7TSZaeYA72OHqQKn29qI2WeGvAFrnou85G/wBCfxOCqq2NayMRseAXOLsziDrbcABZQe/BbGLtthvwfUXi6AHW7ruNz2WWmPvyU8p4v/Rj+c2PqujcbRDTtYNzWgepUDa3GnCWKNozWJe4X47mj2ol4QoJuTYWbFkpx2hC9nK+pixGzBJ8HsxrxY5S43u9vMgEa9imNxQyAM8XZwIGW99SLq4YJSuyZptXbmt4MaNwCMUqndDz47x1J+SZVS+MNnatHrPNB8UlYC1oaAdbW37kVrXgA2VaIdJUNFiRcbkZblzyRjjg8bh4r9sYmnDiA7SwtuuR7wWkN43hwvfS3bmTtTFB45zWSh77jKxoJFvKIeeIN9EUoYW2yNBc6+YdE6HsXOnjlrq1+TgwxuU6uvki4sbuaRbMBdl9ek3UIb45xYZIr5mgfCIwLWdxc1vLsUnGib5RpI3pAeUPNvVYmxGTxpeyQskOj/2j+0F0YSTVHoluri90E2YyCb34blGr67MLixCEYliedwLomtO5zmOtm032OiFHEnh1mNJHa4euwSeP0EsnxQYLtd1kTpKrKEFpp8w1FjyvdP51GiuM0tx3EKwcFjZ7ZqWumytuGDWR/Bg7L73HgE/RYG6UtLgWsdeziOtbfl5rr2BUDIKeNsbbCwJ5kneSeJWjFhvky9R1PiIQ2ewqKlgbDC3K1vPrOdxc4+USiT4w4WO5QRVjNl4qXFNz9K2pUcx7nn/4M1JOZhzWVoInSKOT5LBb6CL8NqrGNi5N1ZMMZemg/gxfhtQLHIdVx8p3MCpFGqac57W0JXScPpp/EMsQTlA103aDgq1huH5pG3+d7F0mOMNaByACMSslmnpqir1WF1r22Doh5iT6SUAfsfI1xfIQ5x1uujPmshGJVGinKEUiEMsmwLgeFZJnl9ieiR6P+FYJasBDaCnkkd0R5IBPAEE2JKsdHgzY+k45n+pvcP8AKMcJS44I5s0Y88+iA2kdLa/RHrPcFC2xxIUNGTC0Z5D4sOPW1BzG/OwKsQbcqm+FWmzQQW1PjSLWJ0Mbrmw5c1qljUIOuSjpZLNnhHJ9t8ArCYo4YwQetYgvAzG9uiAN9irDS1hy3YW5gWWPA30INuH5KkfDjK61rAAAAt7uF+OXTtCIU9S6Fpcxrnk2zBrS628Me62rQCNfR38FbM2ZP/GydruL7r4+P5jOMsmfVOcGMZHlaXljswmcHFpIeAMu6xH7KGYrA0nTkOP+ePLzKw7K0VTKHxiJzjdz8wFoyXbzc6NvvssYl4P6+7i2EOA10e257GgnVXYoOUtST9fBixweHI45NmijSQi+uvnSDhwCdlpnBxEnRINi0g5gRwsrLglFCzI7IXPJ8obu2y2xxylyTnmSImz+ydRUkFjMrPpH9Fvm4u8y6NgXg8p4LOlPjn/tCzB3M/O6hYntc2njbcDXQXIAFu06BafHKRwFw1nlZs1wW/skb1qjijEyTyykP7XzN+EwNbboskuBuA0sjMNcBCzsaPYqHDO+pnfMdx6DP3Qf+lHnz3Abfq6efirEVNBbDJ80jnFH2SHRVjDXZeKOxS7teITInFcyS1SV4jq+F/8AqwfwIvw2oNizAXKZh1X8lgH/AMMX9jUzJFvuuRN6mdrH9KsgYLTgTtv2u9gCtckvEqu0jbPuiRkLtLIx7KkRy7u2bVNZyUWGkL3XO7/u5Pim5p2B3SstUMLe8jJPPW0QxRxBrbNFgnZXJuI6JuqlsCtVGIiS13TDGi7nHQD29yn4vs02ogMTnlt7XeAC4fu36qDUDy15kb1nAi/YDuCm11W9zW3d1Te24O0Oh7Fiy507VGzFilGSkmD6LwU07CC6WR4BOnRALSLZSbE237iN6t+HYRFA20TGtvvI6x73HUqNgEh8S0O6w1P82v8AlEJKhrRcm1tSljjBLUlRPqOqz5foyTbS/fCGK3EGxDgTyvZDm7ROvbIPXb07kBrMebUSOcy5bnytPMNFi7s1v6Em4j0mtN3XJF2g2HfyWaed6tnsTh0607rcjYtSCsY6WKFvjS8FzrXIy2Y4k8bABC46NkLSXnqglzuVlb9kKXIHN0u0uuRpmudHW7iq74Q6B0s7YmWa0s8ZIQLEnMcoPPd6lp6aT0blGdJTpcHLcboanEHudHlLIwQ2N5sAHaXHDMN9+1EsNoJhF+mfnkJ6RG4WsLC3YArB8FFPCGt6zjbvJR/D6NsMAzgXtc35lakrKNluCKesEVMCRrub2nmm8Fnc7U7idELq6s1E4a3q3ytA9ZVphw3IAOQCaVgwpRxqZ/5BrTv7Aqzi20zIGWvc8kAwfGJJaht97zcD5rb8Ah7EaAHju9JMeKPNJaCB1HCIfk8Jv+qj/sCiYjtDBHcOkDj81nSPq0CqMlQ91NGC51hGzS5tbKOCDsbbVcztb7nR7vovlLtM03ytygfONz2btAiFHihtvFzqVz+nqbe09/8AwiUWPRw9KQ2C0Y1GPBRkblyXttXpcrGGz5pCeSqUG2lPM20buy1tURwvFWhpIKusprYvHwsBBsYxfTK3egtRtAAN6CTYsXkhu88Tx7B2qMpqKtkseNzkoryWrZ/Egc0V7OBLhx0O/v19qLunZnDS7pOvlBvqBvsqXslhcstTaMgFmshd5LTzHG/BWCvjqYi4iGRwGl2tL837o4A/muXmab1x3TOkoSxvt5Nmg1SYmGtu12ouDqOHNVubaWWolLJH5YwDoBlz28m+86aqBhGz+ISOeTAWAuL2te8NGY8yOHFGH+D2QWlqZQGsOdzWXc42BzNDjzUNOSSqhasUXfkHsxaNtmDLbXcbEak3CgQYm/xgIbpnBzdIi7tLX43tu5p9m3MbGltFRxMtrnlOd5135bb9+8oDVbVz1UrGySaX6LWhrW3vvsONlnnBRXNnYw9DlyfclFfLt/hf7Oh7HYgXO0BuXyXPLpE6i/mU2bC5ZpnySHKDo0byGjcP+80V2diYyFrsjWOkaHvsLFzrWuRwOiJzMBF10Omiscd2ed6mWqb2+Cou2NBka8yE5dbFosom02y9RKzLC6Ox0OYlptxA0V0yrXJzVz6iC8lChI5ts5sfNA8vlaLjRuVwPnWdpamoY0+Lp5n9rI3P/tBXRXU7SdycDVBdUuIolo8s4/hHg0qKlomqXmAOuQxzby9l2nRvnU/Z7Z00zy8RSPk6oc5p0HE+ddFqZ7utyWrBr51T0+d5sk0uFX58kskdMV8nn/O/5hSU+yyuuZh2ld+hZ+43+0KDO0DX0BTIHfo2djGX/pChyvudfMscuTUiP4xQsSpTKLB1jcEHtGoU9zEyWXOmvdqhMTVg7DcKdA4uLszjxG4KwQYgXN5dyxQYXO/RkEz/AN2J5HptZHKPwcV0n6oRjnI9rfULlSRHZAOR3bdTtn8NbU1McL5BG15tmPPg0X0zHcFbaLwQvP8ArVAHZGy59LtPUrHh/g3pIrEtdI4G4dI69jwIa2w9SBakG8FwiOlj8U0WA4k5nu/edxU6hrI5RmYbgEjzjQqE+Qhrc8jMzeNt44XF9+5QYIo43PLJsud2YgAWDiACbebcoNNcIk9Lu3uWUuCCYjjbTdjekB1neSDyB4lNPkY7rT30twA9AUSPD4RumHnA9GiryLI9oolj7a3kysS7IU/jHSEPOZ2bIXZWC5v5IB3nmimF00LX/oKeJuU3LyLm/Z2ouaaK2sw9ShfAqdoI+EWHZa9ybkkqh4cnj/Btl1ilGpSf9SBjlc9jzJ4wh7ixjdRaxIFrdlyVcaRriwEm+iplXhlG4gvqXkA3sMtj36IzHtnTRNDQ8kDQX1UI9Nkberj+Zmy5YNLT/YP5lrdVep8JEA3NJQmp8KR8iIeco/Ryf8RV3F6OgsZdKoNhYW7yVyas8JNS7cWt7ggVdtVPJ1pXHz2WiPTRjGr5IObbOuzYhBECZJmA8dRdBa7wkUsfUBkPqXI5sQ5n0qDLiI4aqeHDDBHTBUhTk5u2SPjGPmJKueMKS6/bRSekcG2UpH0sBdCCTDETq7UmNtzoVMGwtD9A095d+a0wFoNLBllb/oxaEg/q2omwO4vYsDRZb9keHZCjbupov6AfaiENBGzqxsb3NaP8LT4Wxu97VFn2hhb5V0UKwosOeBvVVrNuGjq2Vdr9sXO4oAvVZj0bONyq7iO1jjoDYdipVVjrncVBkxAlKx0WWfFyd5uoj8U7VXX13amjWoGWJ2KnmmnYqear7qwps1ZSAOvxQ80w/EDzQcyvO5p9BWjmv7vOmIJvrO1R31igmB55+YFYNI7kfOgCQ+t7Uw+tUOoe1nWeAh82JN8kOd5khhKWvUV9WShj6mR25oaO1aGlces49w0QImSVrR1nDuGpTXw0nqNsPnO/wFpHTNbuCdDSgCFrzSWbJLsFJ6Fodni6lhLX74Yj0u1jeI1CreONlpzrMG9heDfu1uq47aCd0TGmV+URsAAOUWDQOCFyjjx5rlSkXqPsKP2ofexeT2i5Cbdj5Pl389kCmb/+JvxShZLSWOOqe/qgnu19ilMw6d3kO9FvapOzUkkcTLNhlBBIa8ljgLm3SF7+cK1U+JS/VIPt/wD6JkSot2emO8Ad7gnmbKyHiPNc+wK6MxSX6Cnb3yE+xoWX4xP86mZ3Nc72uCYiqRbEvO/Me5lvapcWwZ+a7+ZwHsRSfHH26VW0fuMY323Quox6LyqiV/8AuW/tsgCU3YsN63i29+vtKalwulZ16hvc3Lf0C6Fz7S0o3Q5zze4u9qGz7U/MY1vcEAHZHUo6rZZP5SB6TZQKnEmt6lO0dr3D2BV+faCR3FD5apzt5KVgGKzF5D5TG9jG/wCSUEqqnNve4+f/AAE0RdYbCkAw6JvALFjyCl+JW7Y0AQhAStmUamujWuRAEfxACQjT+VbshJ4IAA5VhPeLKS6tlR6NwfY+jdTQF0DCTDESbbyY2kqS7YWiP6hvrU7AG/JKf+BD+G1EQ1cxllsrTvBzQH9QPSU2/wAGVAR/o27nEK1WWUBbKm3wZUY3B47nuTw8H9ONzpR/OVZkkxWVWTwdwH9ZL/WVHd4MID+sl/rVySQFlEl8ElORpJIP5gfaFAk8DrfJnd5w38l0lJILOYnwOn6c/wBIWY/Ay3yp3+YNH+F01JFBZzN/gZbwmf6G/ktD4GR9M70N/JdPusZkUFnLj4GeUzvQFVNp9j30Thc5mu3G3Fd78YqV4TaLxkAIBJDha3oQNM494tLxXYrTh2xksmrhlHbv9C0nq6KnJHSme02I6rQRvBJULJ0AYaF7+q0nuBKNUOxEz9XDIP2lDqdt5TpC1kLeGVt3edx/JSaLwgTsFnBjx+1e/pBStD0ssNHsDEBd7y62+25EMLho90IbmHzgb+tAqHwjt1EkRAIPVdf1FabN1rJJXFr2iR5IY06ZQTcnXeeQUZLVtYK1yVfJ2D0LKZ+Dn559SS2aPkrs7Zgm21G2lgaZrEQxA/o5dCI2g+Qpnx7ovp/u5fcSSScERsXx6ovp/u5fcS+PVF9P93L7iSSWhBYvj1RfT/dy+4l8eqL6f7uX3Ekk9CAXx6ovp/u5fcWPj3RfT/dy+4kkjQgF8eqL6f7uX3Evj1RfT/dy+4kkjQgMHbui+m+7l9xanbyj+m+7l9xJJGhAaO28o/pvu5fcTbtvKP6b7uX3UkkaEA2dvaT6b7uX3UE2l28hdERDKM/AmOTT0tSSS7aZJPchbJbW04zOlmOYhupZIfY3RVLwg1NO6p8bC8Hxg6dmvHTbpm1aN4t6FlJVw6aKlVstlkd2VX4U3n6inBWM5+opJLR+kh7Yu4zLatnP1H8lj4a2+/1H8kkkfpYe2JzYL+Edp9aSSS36EUa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8" descr="data:image/jpeg;base64,/9j/4AAQSkZJRgABAQAAAQABAAD/2wCEAAkGBhQSEBQUEhQVFRQVFBQUFBUVFBUVFRQVFBQVFBQVFRQXHCYeFxkjGRQUHy8gJCcpLCwsFR4xNTAqNSYrLCkBCQoKDgwOGg8PGiwlHyQqKSwsLCwsLCwsLCksLCwpLCksLCksKSwsKSwsLCwpLCwsKSwsLCwpLCksKSksLCwsLP/AABEIAQcAsQMBIgACEQEDEQH/xAAcAAABBAMBAAAAAAAAAAAAAAAFAAMEBgECBwj/xABIEAABAwIDBAQICgkEAgMAAAABAAIDBBEFEiEGMUFRIjJhcQcTQoGRobHSFBYkUlNUk6Oz0SNDYnJzgpKywTOD4fAVNGPi8f/EABoBAAIDAQEAAAAAAAAAAAAAAAABAgMEBQb/xAAtEQACAgEDBAEDAgcBAAAAAAAAAQIRAxIhMQQTQVFhIjKRFPBCcaGxwdHhBf/aAAwDAQACEQMRAD8A5vFCMo0G4cBySMQ5D0Bbw9Udw9iy8LLKT1Pc68UqGjCOQ9CbMQ5D0KQAtHBR1P2S0oj+LHIehW3AmRuj1Ywnta0/4VWIVk2VdckFQySdclcoqh6sgYD1Gf0t/JRY4236jP6R+SJY26x0QoTqtTdclLQfw+GPjHH/AEN/JXDZfBYJZ2ZoYiBqR4tmtteSoVFWFXzYSrtUtvuIcB3kaexShOprcU4/Sy+/+Cpfq0H2Mf5LYbP0v1aD7GP3VLa1OMC6ZgIHxepvq0H2Mf5LU4BTfVoPsY/dRIlaFICA3AaX6tB9jH7q2+L9L9Wg+xj91TMqw4pgRPi9S/VoPsY/dS+LtL9Wg+xj91SxIthKgAa/Zum+rwfYx+6tfi9TfV4PsY/dRhYLEWFAj4vU31eD7GP3VsMApvq8H2Mfuon4tNbzoixHnr4HH8xn9DfyWU7lWVfYFSg6o7h7E44LWEdEdw9i3K5U/uZ24cDYC0eE5ZauCiSGSEV2enyvQ2yfw51nhKXBGXBYMTdmQeyLwUD5nWaj+H7KNbq7UqqEG+DLKaQCwqic8iwV1wumMYB4jXzp6npGtGgUkBaI9P5ZTLM+EXLA8ZEo1FngdLkeFwi5KpGD13in5rXBFnd3MK3wzBwDmm4O4rajMx4lJa5lm6BGCtXLYrQpgYSvqsFORxoAeCSQSURiK0aywW1kigDz1dJbLKvEVOMdFv7o9i3WGdVv7o9i3subLk7UeBpYIW5alZRJEd4stYX9Id6dmamWhIC97LTdLvVxIVB2cls5qvw3LViSSORk+4QW4C1aE4FaVjkKNbP1JDi3geCCxb1LpaoRyZnEAAXJJsAkBcVlQMPxRsozM1bu5X7e5S3VA5FMKo3JWMt0Lr8ayaBpuoFPj7w651HL8kBRZmx2W11GosRbINDry4+hSCgDYFbApq6yHIAcIWmS63BSSA895UlssK8RVYuo390exSo6CUtzCKUt4OEby3zECy6F4OfB5drKiqaLZWGKI67xfO/hysF1aMWFhoOzcsfau7N8upUdlueb6fZyqk6lNMf9pw9bgFY9n/BXVTm8w+DsvrmALzzytBsO8+hdwum5HW37uaaxLyVy6qT4Kth/gwoI22dCJTxdIS4nzbgnKrwYYa8W+DtZ2sJYfSCrNZK3nVmleijuT9soU3gpZGb00rhbXJJ0vQ8a+m63lw+SMWe0jt3j0q4zyFhB4cU3WutYjcU0kuCLbfJTmhbBWl2HxvHSYO8aH1KBUbPN1yPI7Dqk0/AKvJWazFGx35j1qBS4h48uleP0UVg1h1zPO6/YApeL4I6ME9FwPHiFBwulLqOTmZjkHMtDRYehYsk5q0zpdPjxykgdX7e1MVax8Lf0bBkdEerMD1iTwI0ty866vgOOxVcQfEeHSYdHsPJw/wA7iubzYMJJ8xAFgLga621RdlF4sh8RLJG7nN9h5jsKcMyhsLJ07nbLtX0AeO1Cf/Cu5qTg20QkAbLZsm6/kO7r7j2I3ZbIyU1aMEoyg6ZXY8Me0gg2I3EItTVkg6/S7dxUyywWqRCxyOpaewpwKFIwJh0rm7j6UAFgtghUWMjc8W7eCJQzh243UQOAJJJK8R2vZ5o+CU/8CH8NqIByH4B/6lP/AAIfw2qc5VgbuK1c3RI6tWIJLt7tEhkVsmQ2O47uzsUhrlHxKPo35JnDqsPZftsewjggB7EG6tPAhwPfa49i1hOZjQfKBHnG5Yr5Oh/MPatYG9GPsc4+YAoA3idlYb7xcKJUTWjc9xDWgFznE2DQN5JUqOAuNzp+S4p4UduzUSupoXAU0Ryut+tkaTe5+aDpbmEPYKMbWeEjO4spupu8ad7z+w3g3tO9WvZch2HQHyizOTxJlud/E62v2Limri23NdV8HVc51I5h6kUhbGeJuMzh3AkrJm4N/TLcsVPT5dOPEqQ5atKhYn41tnw9K3WjPlDjlPNZIxs3zdE5saKYfir47A9JvI7x3FBcKxiOXS9nfNOhCK+LVsbjuimemaplkpaxsg6J15HenSVWC62oNiPSpNNj5Gkmo+cN/nHFao5l/EYJ9O+YhpxTMizHUNeLtII5hNyOV5m4Is7FDZI5jrtNvYpcrlDq6gNHMoYHHfhbv+hJRfHFJX0RPQeAn5JT/wACH8NqnkofgJ+SU/8AAh/DapjnqkY6wqNE+0hHP28E5TyXuoda/K6/n9CBk+cXBHMKr4fU+KqS09WT+4aKyTSaA81WsbitZ44Se0A+1Jko+gtXOsNeY9oU3QafMHrKDYtXNMY6QuWX3jkpGH1/jHECxuGH1aoFWxIxut8RR1Ex3shlk/pYSF5RzGwubnj38V6i25ZmwusF7XpZ9Tu/03Ly5fVJgh5suUHuXZNkcKNPQwxnrEF7/wB6Q5j6LgeZcr2Zwz4RWQRcC8Od2MZ0nH1AeddunKx9Q9qOj0at2bwt0VT2kx+SmlGRjnA8mk37LD/Ct0W5A8fisWSgXLDf/m/mVMK8mrLbuivuxtlQ0zQXbMzWSO1nabzbfcK17N7UNqI+Ae3rC/rHeuUYpBM+rc5lw8yF4eATI7NubmG9u5FKGnlbKXjozx9do3P3XI7bHUK2VJbGWDd00dZknUOd6gYZifjYw7juI7QpL3LM5WbFFCiqnMOZhIPqPeOKKUe1DXdGXoH53kn3UEkchVXJqp48socFeXDHJyXyap+br28EPneqTDjskHUN28Wu6v8Ax5kRptrI5bAnI/5rjof3XcVthmjI5uTBKHyihZkkznSXQMp6FwF/ySn/AIEP4bVJfIhezshNJBb6GL8NqINbrqsspJFkYNjtC/pEKNjDretOGPW7TYrF+aqeZeEWrC/LNJKn5Ow82hDcdaTSgni4H12CJSxXAB3DcEnw3AHAbuxHd24GsVPkq+HYY9znucLAtytvyI1IHpVkwqjbEDYkkm5vxWpp3E6EexPMfZ1iLED1cwqtbL3CNGNpDnoKkb708wt/tuXlaE3A7gvV07bxvb85jx6WkLynE2zQDvAAPetCdqzHKOl0dB8EtADLNMd7GCNvYX6u9QCv829VHwRR/Jah3zpgPRG1Wyc2WHO/qOr0aqKCeHwXaVArKfe0i4WabESwaJmasLje6hqjRo0S1P0VutwZzXksJF+WnoTuFYO7NmcbkXsSNT2HmrRTMuNVks10T3aIcOgW2kyagaHXzrR1TrqpmL1TY2a71z3EcfcSS30KnS7HqSVst81SOaGVcqoVdjMj7OII1IN8wIt2BRG4rIRq58Z/auR3ZlcsLKH1KTqi31kiC1LlDzVFr5muHYb3WGTuJs5pB9SeiiDyWC7JLKS9Ec49NYBpSwW+hi/Dap7nofgj/kkH8GL8NqeZXNvY27O3/lcN1Zsim0S2lYcEy6cDVDsUxoeJlHARvdfi0taSCD3qMpJck4wcnsFiwd3cmJXOaCXdUb3Dh2kcEE2Rx589Nmfq4aX56XUifHLXHki5fysBr6rqLmkrLFilqa9EutrcoBGvaEGjxxzq1jN4LHkngCctmk8zYnzIJguJHxLs3VAJaOXIIlsCPGioL/KlaAeVm3FjzF1GLeSSRbNRxQbav/pZ21Nt5XBNt9jZqKVzyM0EkjiyQA2bncXCN48k62HAruj25HWfpbceB/7yTGNYtA6J8MrRIJGEFm/MDp5u9Wqfb+5mbNjjKOpfk594JZfks7eU/tjarVXHRVzZnDWUDZA0ve2RzT0i0kWFhYgC+mnmR+Kdsu494O9ZcuWM5fSx9LlhSje4Okpnnqn1J+DCX7y+57k3V4g6mqGh1zFJZosNWP4d4KOMna5oc0ghJQ9m9zlRrTxZQAnnzBoJKiPqxffp7EDxDECBZTtLgShq3YN2oxPOcoKrlJS3eD26p/EJbuuimG0lhdK6INamMYxQhzBYajUWNjfvCBVVQxkTo2xXzdbMc1z3qy1h0sglVE3irIZKKsuFMrdBTujdyB4cO4q77F7OGrmDnj9DGbu/bdwYP8qNspspJX1Hi2XbG3WWW2jG8hwLzwHnXY4sBbSsZHELRtADefe48Sea0Qi5u2YcjWNaVycP+AR/MHoST6yujZiOxYfH8jg/gRW1t+raqVtRWzRtcY3g2BNi3jw3FXGkd8kg/gQ/htVO2nGhHMFcfNydzo3tuWfA8PkZBaWQyPOpeQBw6otwCB7TSZaeYA72OHqQKn29qI2WeGvAFrnou85G/wBCfxOCqq2NayMRseAXOLsziDrbcABZQe/BbGLtthvwfUXi6AHW7ruNz2WWmPvyU8p4v/Rj+c2PqujcbRDTtYNzWgepUDa3GnCWKNozWJe4X47mj2ol4QoJuTYWbFkpx2hC9nK+pixGzBJ8HsxrxY5S43u9vMgEa9imNxQyAM8XZwIGW99SLq4YJSuyZptXbmt4MaNwCMUqndDz47x1J+SZVS+MNnatHrPNB8UlYC1oaAdbW37kVrXgA2VaIdJUNFiRcbkZblzyRjjg8bh4r9sYmnDiA7SwtuuR7wWkN43hwvfS3bmTtTFB45zWSh77jKxoJFvKIeeIN9EUoYW2yNBc6+YdE6HsXOnjlrq1+TgwxuU6uvki4sbuaRbMBdl9ek3UIb45xYZIr5mgfCIwLWdxc1vLsUnGib5RpI3pAeUPNvVYmxGTxpeyQskOj/2j+0F0YSTVHoluri90E2YyCb34blGr67MLixCEYliedwLomtO5zmOtm032OiFHEnh1mNJHa4euwSeP0EsnxQYLtd1kTpKrKEFpp8w1FjyvdP51GiuM0tx3EKwcFjZ7ZqWumytuGDWR/Bg7L73HgE/RYG6UtLgWsdeziOtbfl5rr2BUDIKeNsbbCwJ5kneSeJWjFhvky9R1PiIQ2ewqKlgbDC3K1vPrOdxc4+USiT4w4WO5QRVjNl4qXFNz9K2pUcx7nn/4M1JOZhzWVoInSKOT5LBb6CL8NqrGNi5N1ZMMZemg/gxfhtQLHIdVx8p3MCpFGqac57W0JXScPpp/EMsQTlA103aDgq1huH5pG3+d7F0mOMNaByACMSslmnpqir1WF1r22Doh5iT6SUAfsfI1xfIQ5x1uujPmshGJVGinKEUiEMsmwLgeFZJnl9ieiR6P+FYJasBDaCnkkd0R5IBPAEE2JKsdHgzY+k45n+pvcP8AKMcJS44I5s0Y88+iA2kdLa/RHrPcFC2xxIUNGTC0Z5D4sOPW1BzG/OwKsQbcqm+FWmzQQW1PjSLWJ0Mbrmw5c1qljUIOuSjpZLNnhHJ9t8ArCYo4YwQetYgvAzG9uiAN9irDS1hy3YW5gWWPA30INuH5KkfDjK61rAAAAt7uF+OXTtCIU9S6Fpcxrnk2zBrS628Me62rQCNfR38FbM2ZP/GydruL7r4+P5jOMsmfVOcGMZHlaXljswmcHFpIeAMu6xH7KGYrA0nTkOP+ePLzKw7K0VTKHxiJzjdz8wFoyXbzc6NvvssYl4P6+7i2EOA10e257GgnVXYoOUtST9fBixweHI45NmijSQi+uvnSDhwCdlpnBxEnRINi0g5gRwsrLglFCzI7IXPJ8obu2y2xxylyTnmSImz+ydRUkFjMrPpH9Fvm4u8y6NgXg8p4LOlPjn/tCzB3M/O6hYntc2njbcDXQXIAFu06BafHKRwFw1nlZs1wW/skb1qjijEyTyykP7XzN+EwNbboskuBuA0sjMNcBCzsaPYqHDO+pnfMdx6DP3Qf+lHnz3Abfq6efirEVNBbDJ80jnFH2SHRVjDXZeKOxS7teITInFcyS1SV4jq+F/8AqwfwIvw2oNizAXKZh1X8lgH/AMMX9jUzJFvuuRN6mdrH9KsgYLTgTtv2u9gCtckvEqu0jbPuiRkLtLIx7KkRy7u2bVNZyUWGkL3XO7/u5Pim5p2B3SstUMLe8jJPPW0QxRxBrbNFgnZXJuI6JuqlsCtVGIiS13TDGi7nHQD29yn4vs02ogMTnlt7XeAC4fu36qDUDy15kb1nAi/YDuCm11W9zW3d1Te24O0Oh7Fiy507VGzFilGSkmD6LwU07CC6WR4BOnRALSLZSbE237iN6t+HYRFA20TGtvvI6x73HUqNgEh8S0O6w1P82v8AlEJKhrRcm1tSljjBLUlRPqOqz5foyTbS/fCGK3EGxDgTyvZDm7ROvbIPXb07kBrMebUSOcy5bnytPMNFi7s1v6Em4j0mtN3XJF2g2HfyWaed6tnsTh0607rcjYtSCsY6WKFvjS8FzrXIy2Y4k8bABC46NkLSXnqglzuVlb9kKXIHN0u0uuRpmudHW7iq74Q6B0s7YmWa0s8ZIQLEnMcoPPd6lp6aT0blGdJTpcHLcboanEHudHlLIwQ2N5sAHaXHDMN9+1EsNoJhF+mfnkJ6RG4WsLC3YArB8FFPCGt6zjbvJR/D6NsMAzgXtc35lakrKNluCKesEVMCRrub2nmm8Fnc7U7idELq6s1E4a3q3ytA9ZVphw3IAOQCaVgwpRxqZ/5BrTv7Aqzi20zIGWvc8kAwfGJJaht97zcD5rb8Ah7EaAHju9JMeKPNJaCB1HCIfk8Jv+qj/sCiYjtDBHcOkDj81nSPq0CqMlQ91NGC51hGzS5tbKOCDsbbVcztb7nR7vovlLtM03ytygfONz2btAiFHihtvFzqVz+nqbe09/8AwiUWPRw9KQ2C0Y1GPBRkblyXttXpcrGGz5pCeSqUG2lPM20buy1tURwvFWhpIKusprYvHwsBBsYxfTK3egtRtAAN6CTYsXkhu88Tx7B2qMpqKtkseNzkoryWrZ/Egc0V7OBLhx0O/v19qLunZnDS7pOvlBvqBvsqXslhcstTaMgFmshd5LTzHG/BWCvjqYi4iGRwGl2tL837o4A/muXmab1x3TOkoSxvt5Nmg1SYmGtu12ouDqOHNVubaWWolLJH5YwDoBlz28m+86aqBhGz+ISOeTAWAuL2te8NGY8yOHFGH+D2QWlqZQGsOdzWXc42BzNDjzUNOSSqhasUXfkHsxaNtmDLbXcbEak3CgQYm/xgIbpnBzdIi7tLX43tu5p9m3MbGltFRxMtrnlOd5135bb9+8oDVbVz1UrGySaX6LWhrW3vvsONlnnBRXNnYw9DlyfclFfLt/hf7Oh7HYgXO0BuXyXPLpE6i/mU2bC5ZpnySHKDo0byGjcP+80V2diYyFrsjWOkaHvsLFzrWuRwOiJzMBF10Omiscd2ed6mWqb2+Cou2NBka8yE5dbFosom02y9RKzLC6Ox0OYlptxA0V0yrXJzVz6iC8lChI5ts5sfNA8vlaLjRuVwPnWdpamoY0+Lp5n9rI3P/tBXRXU7SdycDVBdUuIolo8s4/hHg0qKlomqXmAOuQxzby9l2nRvnU/Z7Z00zy8RSPk6oc5p0HE+ddFqZ7utyWrBr51T0+d5sk0uFX58kskdMV8nn/O/5hSU+yyuuZh2ld+hZ+43+0KDO0DX0BTIHfo2djGX/pChyvudfMscuTUiP4xQsSpTKLB1jcEHtGoU9zEyWXOmvdqhMTVg7DcKdA4uLszjxG4KwQYgXN5dyxQYXO/RkEz/AN2J5HptZHKPwcV0n6oRjnI9rfULlSRHZAOR3bdTtn8NbU1McL5BG15tmPPg0X0zHcFbaLwQvP8ArVAHZGy59LtPUrHh/g3pIrEtdI4G4dI69jwIa2w9SBakG8FwiOlj8U0WA4k5nu/edxU6hrI5RmYbgEjzjQqE+Qhrc8jMzeNt44XF9+5QYIo43PLJsud2YgAWDiACbebcoNNcIk9Lu3uWUuCCYjjbTdjekB1neSDyB4lNPkY7rT30twA9AUSPD4RumHnA9GiryLI9oolj7a3kysS7IU/jHSEPOZ2bIXZWC5v5IB3nmimF00LX/oKeJuU3LyLm/Z2ouaaK2sw9ShfAqdoI+EWHZa9ybkkqh4cnj/Btl1ilGpSf9SBjlc9jzJ4wh7ixjdRaxIFrdlyVcaRriwEm+iplXhlG4gvqXkA3sMtj36IzHtnTRNDQ8kDQX1UI9Nkberj+Zmy5YNLT/YP5lrdVep8JEA3NJQmp8KR8iIeco/Ryf8RV3F6OgsZdKoNhYW7yVyas8JNS7cWt7ggVdtVPJ1pXHz2WiPTRjGr5IObbOuzYhBECZJmA8dRdBa7wkUsfUBkPqXI5sQ5n0qDLiI4aqeHDDBHTBUhTk5u2SPjGPmJKueMKS6/bRSekcG2UpH0sBdCCTDETq7UmNtzoVMGwtD9A095d+a0wFoNLBllb/oxaEg/q2omwO4vYsDRZb9keHZCjbupov6AfaiENBGzqxsb3NaP8LT4Wxu97VFn2hhb5V0UKwosOeBvVVrNuGjq2Vdr9sXO4oAvVZj0bONyq7iO1jjoDYdipVVjrncVBkxAlKx0WWfFyd5uoj8U7VXX13amjWoGWJ2KnmmnYqear7qwps1ZSAOvxQ80w/EDzQcyvO5p9BWjmv7vOmIJvrO1R31igmB55+YFYNI7kfOgCQ+t7Uw+tUOoe1nWeAh82JN8kOd5khhKWvUV9WShj6mR25oaO1aGlces49w0QImSVrR1nDuGpTXw0nqNsPnO/wFpHTNbuCdDSgCFrzSWbJLsFJ6Fodni6lhLX74Yj0u1jeI1CreONlpzrMG9heDfu1uq47aCd0TGmV+URsAAOUWDQOCFyjjx5rlSkXqPsKP2ofexeT2i5Cbdj5Pl389kCmb/+JvxShZLSWOOqe/qgnu19ilMw6d3kO9FvapOzUkkcTLNhlBBIa8ljgLm3SF7+cK1U+JS/VIPt/wD6JkSot2emO8Ad7gnmbKyHiPNc+wK6MxSX6Cnb3yE+xoWX4xP86mZ3Nc72uCYiqRbEvO/Me5lvapcWwZ+a7+ZwHsRSfHH26VW0fuMY323Quox6LyqiV/8AuW/tsgCU3YsN63i29+vtKalwulZ16hvc3Lf0C6Fz7S0o3Q5zze4u9qGz7U/MY1vcEAHZHUo6rZZP5SB6TZQKnEmt6lO0dr3D2BV+faCR3FD5apzt5KVgGKzF5D5TG9jG/wCSUEqqnNve4+f/AAE0RdYbCkAw6JvALFjyCl+JW7Y0AQhAStmUamujWuRAEfxACQjT+VbshJ4IAA5VhPeLKS6tlR6NwfY+jdTQF0DCTDESbbyY2kqS7YWiP6hvrU7AG/JKf+BD+G1EQ1cxllsrTvBzQH9QPSU2/wAGVAR/o27nEK1WWUBbKm3wZUY3B47nuTw8H9ONzpR/OVZkkxWVWTwdwH9ZL/WVHd4MID+sl/rVySQFlEl8ElORpJIP5gfaFAk8DrfJnd5w38l0lJILOYnwOn6c/wBIWY/Ay3yp3+YNH+F01JFBZzN/gZbwmf6G/ktD4GR9M70N/JdPusZkUFnLj4GeUzvQFVNp9j30Thc5mu3G3Fd78YqV4TaLxkAIBJDha3oQNM494tLxXYrTh2xksmrhlHbv9C0nq6KnJHSme02I6rQRvBJULJ0AYaF7+q0nuBKNUOxEz9XDIP2lDqdt5TpC1kLeGVt3edx/JSaLwgTsFnBjx+1e/pBStD0ssNHsDEBd7y62+25EMLho90IbmHzgb+tAqHwjt1EkRAIPVdf1FabN1rJJXFr2iR5IY06ZQTcnXeeQUZLVtYK1yVfJ2D0LKZ+Dn559SS2aPkrs7Zgm21G2lgaZrEQxA/o5dCI2g+Qpnx7ovp/u5fcSSScERsXx6ovp/u5fcS+PVF9P93L7iSSWhBYvj1RfT/dy+4l8eqL6f7uX3Ekk9CAXx6ovp/u5fcWPj3RfT/dy+4kkjQgF8eqL6f7uX3Evj1RfT/dy+4kkjQgMHbui+m+7l9xanbyj+m+7l9xJJGhAaO28o/pvu5fcTbtvKP6b7uX3UkkaEA2dvaT6b7uX3UE2l28hdERDKM/AmOTT0tSSS7aZJPchbJbW04zOlmOYhupZIfY3RVLwg1NO6p8bC8Hxg6dmvHTbpm1aN4t6FlJVw6aKlVstlkd2VX4U3n6inBWM5+opJLR+kh7Yu4zLatnP1H8lj4a2+/1H8kkkfpYe2JzYL+Edp9aSSS36EUaj/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14" descr="data:image/jpeg;base64,/9j/4AAQSkZJRgABAQAAAQABAAD/2wCEAAkGBhAQEBAPEBIQDw8QDw8NDw8NDw8PDQ0MFBAVFBQQEhQXGyYeFxkjGRIUHy8gIycpLCwsFR4xNTAqNSYrLCkBCQoKDgwOFA8PGikcHBwpKSkpKSkpKSksKSkpLCkpKSkpKSkpLikpKSkpKSkpKSwpLSkpKSwpKSksKSkpKSkpKf/AABEIALcBEwMBIgACEQEDEQH/xAAbAAABBQEBAAAAAAAAAAAAAAADAAIEBQYBB//EAEIQAAICAQIDBQUFBQUHBQAAAAABAgMRBCEFEjEGE0FRYSIycYGRBxRCcrFSkqHR8BUzQ7LBIySCoqPh8RZiY3OD/8QAGQEAAwEBAQAAAAAAAAAAAAAAAQIDAAQF/8QAJhEAAwEAAgEEAQQDAAAAAAAAAAERAgMSIRMxQVEEFCIyYUKBkf/aAAwDAQACEQMRAD8Ax9cBWWcoSuIDVxPIPRGLX+oq9Tz3VL1x9WVs1uG4e/8AbVfnj/mQ/UXsbj7Q7v8Ae5LyrqX/ACIwysxfB+qZrPtFt/3y38ta/wCmjF2S/wBpF/ATjRXf8TZx1pyXFUvEz9+swvkQLNTJ9DdBKa1caXmEjxpeZjOafmO7ya8TdEGs20eMRCx4rFmD+9zHx180b0zU38ddFhFdFmG0/FWWum4g2I8w1NE3EPS0ilq1LZN7x4FCXENXFDvvsTL6zWuICriTZupqbBaqJ3v0ZmvXML99YIamh76InZEz331nfvz8zQNL52I45Iolrn5nfv7NDUu3gZJIpvvzF9/ZoAtJQQKVaK968b9+DDEuyhEWzTIY9ccWryEweiGCTyIgytBPXNGlMWEq0BlWiE9exj1xoCk3ukIr/vogxmpHggOriSK0D1S2GAUli3HaJ4vp/wDsj+qO2rcZU8W1P/5I/qiyJmj7ezzrLv8Ah/yIy1/vR+CNJ23edVa/NQ/yIz2qjvH8qE4/g6NL9o1zyyTRRki0xyy+4fp84BvUFzmkeOj9BS0DL+vSIJ90RzeqW6GVs4eyDqIcprtXSkjPa6jJXj5L7k9YKiNmGWuh1JXWUtDtPPDOhxoivBrtHPOC1fQoeGWZwX0vdOZlEUvEpEKu5ILxizBTO9lc5qEbNBXq0HhcmZeOrZZ6PUNgeIZMuULByroOJjHDjQ44zGGYOMbdakRnrUFIFJLBuxEa/W7FbbxDA6y2BuF07F5jqZbmefEyXw7X80gvDAtGjmtitse5ZZzH5FdZ1YiGYMawjGsIAYjogmJcEN1EdgkEcvWwoxR3rcj2vDg/KaJmoiRdRHMX6blssmy+7Zb3837Vdb/5UUWp3kvgv0LbtBZz91P9qmv+CKi7r9ETydTX7B9ENy90HgUmnZb6OZPkVEy4X1TFa9iPRYEtlsc0LUgamzwIF8Mk3UxyQbEOkaldqaiA44ZbXRIFle/zOrDIbRb8JfQ0svd+Rm+Ex3RpZe6Jr3AjLcce5TpFrx6W5URsLL2AlWOcCy0CKznLTQA17GajLynoPGU9B5EIhlksIeRNZbhGRiBr9SUdureSVrb8sgTR0YUJ6Qdatsj2bsamdcikgINcSXwmLUyMpkzhL9szfhgnk2FfufIgWPdlhH3CstluzlRRi5hrkDcxvONABeYQLnEGGLOArVsOghWrYmOU+piR+TO3mTNVEiSlhZXgUQjJd8ZTpq2zyJwfyZAsqb/1Nf2g4y9PGqiqutJU1zlJrMpTkstmav1E5zWcYeMpLCFTdp0/4QFp6S100AFcMEqmRPWhVknVIKgMGEUiLKDba0VupjgsrbNip1Vo2QNkO5kXlyw8mO01OWXXgkyy4ZV0L61eyVmgr3Ra3+6KxTG9oXuUPOXvaHqUWDqx7FOKXyFgy64d4FJAvOHeAu/Y3JL4LynoPGVdB5zkxsnhFLxLUdS01VmEZniV4+FWPlUg225YOTGok9zsdXsDeURUzkpj7IYAyHXkbqoOUyx4I/b+ZWYLPgK9v5i7Xhi6SNol7HyKm6Dyy7jH2CG6MnGmIyolFjGmW8tGDejGWhYVeGIsvugg9jQlVnbAmmociVdpYRjlsi9JOF88emqUNtLk8Ik8L4DK+xVLo9pNeRJppUnyrp/E9A7G8FUMSa3F3yNeEZYXuwuq+zHT3xhK2dnOoxh7LSWEttsFLx/7O6NPiVfNLbZzedz0/wAl5Fb2i0ynW/TcTTaVpPG29Rnhup0ji3FrdeAOlmy4zwfvIOyK9qG0seK8zMS02fRjJ9lSvs4Eg9jrkPq4Za1lJNClwy/9knUV6v6IeosKu1ltdwy/9h/Ijf2Tb4wl9CmWhdZf0V8K2yw01AWvhli/BL6Ml16SS/DL6MpUQaYTTRwTr/dIlMHno/oTL17PyAAxnaHqUfKXnaF7lF3h14/iTsYSCLvh3gUUJ7l5w59BdrwG0vaug/IyroN1FmEc4xA4jd1M3qp5ZZcS1XUqHLJ0YUN3h2irLLJ07DNBQTr44Qda8gbpR6lbkZxJF/VgSuQPbG4LLgEfb+ZXstez0fa+YNfxYOzbRss+wRlYGt9wrXYzjSo5O7xA5WohyuAzuYeoKT++Qis75+ogw1NR3qgsL5IiYc3uSdToe8WzcZLo0Bpoug94qa84vf6HJlqHocmdN+PYt+D8KTaPReEUqEUYbgfE608TzW//AHrb6mw0vaHSR2d0E/VieWyO05IX9e4zXRzFr0IMO0+jX+PV+8hl/avRY/v6/k8/oWchyLOu1jM9GPJc4v3Zey/IzvaLgLqm5RXsvdYLrinaDTOWauex5/DB4OX9oZW18iok3jHNY0kSw4djxpyIzeg1sq9n08maGmakk/MqauBynLntkks55IdC9qjGKwl0E5Gm/B1cS1leTsac+CCQ068l9BKYSMyRRs7GiP7K+gRaaD/CvocTHpjImzi4bW/woZZwyt/hTCoehqJCp1PZnTz96uL+KRXW9g9HL/CivkjTNnArWl8m8fRkZfZxpPCOB0OwdMPdyjV4yXvDuEqKUrFmXVJ9If8AcrjvtxMlyaxhVpf8MDX2Gm1mMZteDxgi6vsJNp5ViXi8PC/gelcb4stPCLSTlNtRz4JLLf6GH13aCyy188m0ukW8R+iH0nnwm6LxJ8q7dUkYzW/Z1zP35L6EZfZff1j3jXn3cmv0NwuMNvZLPgog9bxG9yTcpxSX7Uv5mXLyLxSr4MfRl6ew90Ou35otAdb2Sua2aNjT2lscXXOcrYvbFkXJr4S6jPvsX5gfJpMRcOPlHml3YjVZfuv6kWfZDVL8KfzPVe+g/HHxG8ifR5HX5O0D9Nxs8lt7Napf4f0ZY8D4TbB+3Fo9FnSRrUo9cf6jP8nTUaN+lwvNKe+t8vQqZVS8n9DQ26uPhv8AEg3634L4Crb+hXwL7Kr7vJ+GF5vZClTCPX2n9EEu1LZBtm2OqwennP8AYZ6vyOETIhuiD2NxCYVWEOC9Q8Jo4Gd6DqefAkU1xfVL6IjRl6B6rPgKxyS9LDwjH6IkVUQS6L6IjKwfG0UBJfL6ISaI6mETMGB42IIrCNELGDMLESIyQ+MkBjWEVZgOBVgckMjAIkYU6JMNptLKx4W3nJ9Ir1LGzSUwXSU8dcywm/kUzh6VIb5c5cKnmCVQlJqMU23tsg8NVS3tWvm5PH8Swp1yS5Yxil5RzFjrj+2S1zfSJGg4ZGr2pNSn5/hj8P5juI8WroXtvMmsxjHq15vyRXarXxjFyU8LxjLOc+SMtrrI22SsdrXhhRy9vBZZ0eosqZRLj4HyPttj+NdpO+sinGHLDOE45xn18fAr7OJp9YV/urciXdzz9ZTed058uflHByx0eFMfnKcv1ZP38s9BJZSS9g89ZJxarUYZ/Yik/qVtis/F7S/O0/5BNVq2oNQxD0glH9DO99Yns3830DnINMue/S8ZR+OMZD16x+OJL4rJSy4jZ48svPKTOQ1rfupL4ZM8E6aJauJ370lv0M9HV2Z/mkGndLxewvQaotb+JvGxWX6lvfIHnb3BWzCsgbOTvZEssbCTkiLbPBVIRjZ2ALLRtlpFsmWSJsI7xERyEPCdPQIyDQmAgSIRPLZ6SCRD1sZCv0DQQoQyCwQNBIIBqFikFh8BkYBYo0FbCQQZICvgEjIIrCpD0kDUhSsSWW0kvEwvkOsHW0urSXqVGo4v4Q/ef+iK27USl1bfxEekWzw6fv4NRTxmut4c4tN78uXh+eSxUq7cNzcoeEK8Y+b65PONVOzD5V8Cm0/GdfprOevmxn2oNc1cl5Y8Pijo4dt+HCXN+KvfNp7VToNPn3N115pcyj8c+IeUKd9obbbez7Xl8TzThn2lqb7u+ueneNrHmVbnnG+2V1zk2PC+K6eWJRtrnGEcJqyL9rxk9+p0/wCjzdces+9JOu0FE887sg9n76x8uZGc4jotPWny3TTT3Uowms/LBodfqNLdXKt6jlct1KDi5wl1Tj/Iq48B0rjiy+yyT6uMIw5n575EaZfi3F+5syWs0SzmNyy/2at/q5FbPhkmuZ33x8MJVxxt54Z6L/6X0L6u5vy50s/SIbT8D0sIcsaYzWW3K9uyT+bDGh3z5+meZQjyxceacvWxqUs/HBWWRfNj/wAnqer7O6SeW6Ix9a3KD/gyq1HYnTSfNGV0P+KM1/FZCmb1k0YNUbBILG5sp9hG4+zd+/V4/JgY/Z9e1vZVy+LxPPyXiag9TJk63n4BeVNtvoui8wfHqpaSx1+/4+7ytrzW+GUk+PxWVnHx2GWG/YPqJF1ZqfLZdNgE5lQ+Np+7l+LwgD4nKbUV1eyy0hvTZvURaXahIr79Wg/9jWS96yK/InL9Q9PZ2pbzc5+jfKn9DdsL5D12/gpp6oF3rl0TfwTZrquHaePSqC/MnL9SbDlXu4j+VLH0N62fhCvifyzDrR3Pfu7P3WI3e/8AWRA9d/QvpL7DQ/rYlVsjwJNbRxw66Hgw8GBi0Eg8ghqSI4DQZHiEiCGpJiGjIixCxfqaApJix8WR4y+H0CxZoKPtujFZf+m5T6rXc79PBD9bfzSx4IhMlrydPHmeTvMceBjZxyEhfsGjga64+gNSE5Bgew50x9AF/DKbE1KEXlY6LP1H8w1zCqvYD1Shu7H1p5rlODztyyexO0f36jHJerEtkro822emev8AEmykN5yvrb+6I+PD+A8e2Otra59PCxb5lVPD+jJem+0aK/varq+nWtyivnEq3Ma5f1sUXM/lENfjYZsND2+4fZhO2tPym+R5+Zc18Y0cllTi/wArTPLb9LCXvQjL4xTK+7gtL6R5H5wco/oyi5cv3Ia/D+mezQ4jR4NJerX8ECv4zWujR4rPhNi/u77o/wD6Sa/UG5a6HS9y/P1KJ5fyRf4ul/Zte239n2KXeysjeoucY1SXXwymn1PJNZW03zNemeuPUtOJV6m62VljSk8czj6LG3kV1/Cd8tyfq9zp4nnPyS3w7fsiDHMnyp4Xj6lvwzhEeZSzl+pBjoXFk/TTcSnLqqZZuLHR3arNPXDYd3b8Cnq4g14kmHEjgfG0di5EyfyPyf0CKn/v1IlfEUSo8STW4sZm6dx/WRHfvaEaCk2EskisjVMkQkJBqSIhoAYyCxkaGpJgwsSLGQ+MgGJUQsWRY2BOcBiTFjpywn8COpoUp5RoArrOrBMfa9wTkRh1pibGSkdchkpGgadUzjmMchspBgRzsG96DcgcpBgKGlaM70C5DXI0DQzsGOYJs45BhqEdoKVg2UgeRkgUJznJSGZGthgOwC6KbZEsrJlhHmiiN2IU6ECdKJckClEqmyWkmRnA5zYDSQNoqtHNrjOK4fHUteIJxGOI3hkGmiataxEDLEHogdmbutkiBX12EmFpyQtSZFhFIixtCK4EDSXGQSMiGrUPUwQNJimOUyIrB6tBDUlKY5TI3eHe8NDUFq475IzkTZtNYK+6LiyeswvjdOuQxyBOwHKwWFKHcwcpgnaDdoYGhHMY5gpWnO8DDUK5jXIF3px2hhqEcjjkCdgu8DDdhzY3I1yG8wYaj8nGxjmhrmGAp2TBuQnMHKYyQKckAmElMFOQ6QGwU4oFJBZyBNjomxrQ1nWwdksIoiWoBnbuIDjO4jo6o898jptarQ8bBCOE6wsbBytEIARytHxuEIAR6uHq0QhQj1cO70QjGOq45OzOzEIxiDfXjoRpTEIm0dGXUMcwUpiEFDA3Mb3hwQxhd4c7wQggonM53ghGhqNdg3vBCGhhrmc7w4IMBTjsGSsEIKQtBuYyUxCHQrYKUwbkIQ4rYznI2pt2EIpheSHLp9WHphiKXodEIc4j/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AutoShape 16" descr="data:image/jpeg;base64,/9j/4AAQSkZJRgABAQAAAQABAAD/2wCEAAkGBhAQEBAPEBIQDw8QDw8NDw8NDw8PDQ0MFBAVFBQQEhQXGyYeFxkjGRIUHy8gIycpLCwsFR4xNTAqNSYrLCkBCQoKDgwOFA8PGikcHBwpKSkpKSkpKSksKSkpLCkpKSkpKSkpLikpKSkpKSkpKSwpLSkpKSwpKSksKSkpKSkpKf/AABEIALcBEwMBIgACEQEDEQH/xAAbAAABBQEBAAAAAAAAAAAAAAADAAIEBQYBB//EAEIQAAICAQIDBQUFBQUHBQAAAAABAgMRBCEFEjEGE0FRYSIycYGRBxRCcrFSkqHR8BUzQ7LBIySCoqPh8RZiY3OD/8QAGQEAAwEBAQAAAAAAAAAAAAAAAQIDAAQF/8QAJhEAAwEAAgEEAQQDAAAAAAAAAAERAgMSIRMxQVEEFCIyYUKBkf/aAAwDAQACEQMRAD8Ax9cBWWcoSuIDVxPIPRGLX+oq9Tz3VL1x9WVs1uG4e/8AbVfnj/mQ/UXsbj7Q7v8Ae5LyrqX/ACIwysxfB+qZrPtFt/3y38ta/wCmjF2S/wBpF/ATjRXf8TZx1pyXFUvEz9+swvkQLNTJ9DdBKa1caXmEjxpeZjOafmO7ya8TdEGs20eMRCx4rFmD+9zHx180b0zU38ddFhFdFmG0/FWWum4g2I8w1NE3EPS0ilq1LZN7x4FCXENXFDvvsTL6zWuICriTZupqbBaqJ3v0ZmvXML99YIamh76InZEz331nfvz8zQNL52I45Iolrn5nfv7NDUu3gZJIpvvzF9/ZoAtJQQKVaK968b9+DDEuyhEWzTIY9ccWryEweiGCTyIgytBPXNGlMWEq0BlWiE9exj1xoCk3ukIr/vogxmpHggOriSK0D1S2GAUli3HaJ4vp/wDsj+qO2rcZU8W1P/5I/qiyJmj7ezzrLv8Ah/yIy1/vR+CNJ23edVa/NQ/yIz2qjvH8qE4/g6NL9o1zyyTRRki0xyy+4fp84BvUFzmkeOj9BS0DL+vSIJ90RzeqW6GVs4eyDqIcprtXSkjPa6jJXj5L7k9YKiNmGWuh1JXWUtDtPPDOhxoivBrtHPOC1fQoeGWZwX0vdOZlEUvEpEKu5ILxizBTO9lc5qEbNBXq0HhcmZeOrZZ6PUNgeIZMuULByroOJjHDjQ44zGGYOMbdakRnrUFIFJLBuxEa/W7FbbxDA6y2BuF07F5jqZbmefEyXw7X80gvDAtGjmtitse5ZZzH5FdZ1YiGYMawjGsIAYjogmJcEN1EdgkEcvWwoxR3rcj2vDg/KaJmoiRdRHMX6blssmy+7Zb3837Vdb/5UUWp3kvgv0LbtBZz91P9qmv+CKi7r9ETydTX7B9ENy90HgUmnZb6OZPkVEy4X1TFa9iPRYEtlsc0LUgamzwIF8Mk3UxyQbEOkaldqaiA44ZbXRIFle/zOrDIbRb8JfQ0svd+Rm+Ex3RpZe6Jr3AjLcce5TpFrx6W5URsLL2AlWOcCy0CKznLTQA17GajLynoPGU9B5EIhlksIeRNZbhGRiBr9SUdureSVrb8sgTR0YUJ6Qdatsj2bsamdcikgINcSXwmLUyMpkzhL9szfhgnk2FfufIgWPdlhH3CstluzlRRi5hrkDcxvONABeYQLnEGGLOArVsOghWrYmOU+piR+TO3mTNVEiSlhZXgUQjJd8ZTpq2zyJwfyZAsqb/1Nf2g4y9PGqiqutJU1zlJrMpTkstmav1E5zWcYeMpLCFTdp0/4QFp6S100AFcMEqmRPWhVknVIKgMGEUiLKDba0VupjgsrbNip1Vo2QNkO5kXlyw8mO01OWXXgkyy4ZV0L61eyVmgr3Ra3+6KxTG9oXuUPOXvaHqUWDqx7FOKXyFgy64d4FJAvOHeAu/Y3JL4LynoPGVdB5zkxsnhFLxLUdS01VmEZniV4+FWPlUg225YOTGok9zsdXsDeURUzkpj7IYAyHXkbqoOUyx4I/b+ZWYLPgK9v5i7Xhi6SNol7HyKm6Dyy7jH2CG6MnGmIyolFjGmW8tGDejGWhYVeGIsvugg9jQlVnbAmmociVdpYRjlsi9JOF88emqUNtLk8Ik8L4DK+xVLo9pNeRJppUnyrp/E9A7G8FUMSa3F3yNeEZYXuwuq+zHT3xhK2dnOoxh7LSWEttsFLx/7O6NPiVfNLbZzedz0/wAl5Fb2i0ynW/TcTTaVpPG29Rnhup0ji3FrdeAOlmy4zwfvIOyK9qG0seK8zMS02fRjJ9lSvs4Eg9jrkPq4Za1lJNClwy/9knUV6v6IeosKu1ltdwy/9h/Ijf2Tb4wl9CmWhdZf0V8K2yw01AWvhli/BL6Ml16SS/DL6MpUQaYTTRwTr/dIlMHno/oTL17PyAAxnaHqUfKXnaF7lF3h14/iTsYSCLvh3gUUJ7l5w59BdrwG0vaug/IyroN1FmEc4xA4jd1M3qp5ZZcS1XUqHLJ0YUN3h2irLLJ07DNBQTr44Qda8gbpR6lbkZxJF/VgSuQPbG4LLgEfb+ZXstez0fa+YNfxYOzbRss+wRlYGt9wrXYzjSo5O7xA5WohyuAzuYeoKT++Qis75+ogw1NR3qgsL5IiYc3uSdToe8WzcZLo0Bpoug94qa84vf6HJlqHocmdN+PYt+D8KTaPReEUqEUYbgfE608TzW//AHrb6mw0vaHSR2d0E/VieWyO05IX9e4zXRzFr0IMO0+jX+PV+8hl/avRY/v6/k8/oWchyLOu1jM9GPJc4v3Zey/IzvaLgLqm5RXsvdYLrinaDTOWauex5/DB4OX9oZW18iok3jHNY0kSw4djxpyIzeg1sq9n08maGmakk/MqauBynLntkks55IdC9qjGKwl0E5Gm/B1cS1leTsac+CCQ068l9BKYSMyRRs7GiP7K+gRaaD/CvocTHpjImzi4bW/woZZwyt/hTCoehqJCp1PZnTz96uL+KRXW9g9HL/CivkjTNnArWl8m8fRkZfZxpPCOB0OwdMPdyjV4yXvDuEqKUrFmXVJ9If8AcrjvtxMlyaxhVpf8MDX2Gm1mMZteDxgi6vsJNp5ViXi8PC/gelcb4stPCLSTlNtRz4JLLf6GH13aCyy188m0ukW8R+iH0nnwm6LxJ8q7dUkYzW/Z1zP35L6EZfZff1j3jXn3cmv0NwuMNvZLPgog9bxG9yTcpxSX7Uv5mXLyLxSr4MfRl6ew90Ou35otAdb2Sua2aNjT2lscXXOcrYvbFkXJr4S6jPvsX5gfJpMRcOPlHml3YjVZfuv6kWfZDVL8KfzPVe+g/HHxG8ifR5HX5O0D9Nxs8lt7Napf4f0ZY8D4TbB+3Fo9FnSRrUo9cf6jP8nTUaN+lwvNKe+t8vQqZVS8n9DQ26uPhv8AEg3634L4Crb+hXwL7Kr7vJ+GF5vZClTCPX2n9EEu1LZBtm2OqwennP8AYZ6vyOETIhuiD2NxCYVWEOC9Q8Jo4Gd6DqefAkU1xfVL6IjRl6B6rPgKxyS9LDwjH6IkVUQS6L6IjKwfG0UBJfL6ISaI6mETMGB42IIrCNELGDMLESIyQ+MkBjWEVZgOBVgckMjAIkYU6JMNptLKx4W3nJ9Ir1LGzSUwXSU8dcywm/kUzh6VIb5c5cKnmCVQlJqMU23tsg8NVS3tWvm5PH8Swp1yS5Yxil5RzFjrj+2S1zfSJGg4ZGr2pNSn5/hj8P5juI8WroXtvMmsxjHq15vyRXarXxjFyU8LxjLOc+SMtrrI22SsdrXhhRy9vBZZ0eosqZRLj4HyPttj+NdpO+sinGHLDOE45xn18fAr7OJp9YV/urciXdzz9ZTed058uflHByx0eFMfnKcv1ZP38s9BJZSS9g89ZJxarUYZ/Yik/qVtis/F7S/O0/5BNVq2oNQxD0glH9DO99Yns3830DnINMue/S8ZR+OMZD16x+OJL4rJSy4jZ48svPKTOQ1rfupL4ZM8E6aJauJ370lv0M9HV2Z/mkGndLxewvQaotb+JvGxWX6lvfIHnb3BWzCsgbOTvZEssbCTkiLbPBVIRjZ2ALLRtlpFsmWSJsI7xERyEPCdPQIyDQmAgSIRPLZ6SCRD1sZCv0DQQoQyCwQNBIIBqFikFh8BkYBYo0FbCQQZICvgEjIIrCpD0kDUhSsSWW0kvEwvkOsHW0urSXqVGo4v4Q/ef+iK27USl1bfxEekWzw6fv4NRTxmut4c4tN78uXh+eSxUq7cNzcoeEK8Y+b65PONVOzD5V8Cm0/GdfprOevmxn2oNc1cl5Y8Pijo4dt+HCXN+KvfNp7VToNPn3N115pcyj8c+IeUKd9obbbez7Xl8TzThn2lqb7u+ueneNrHmVbnnG+2V1zk2PC+K6eWJRtrnGEcJqyL9rxk9+p0/wCjzdces+9JOu0FE887sg9n76x8uZGc4jotPWny3TTT3Uowms/LBodfqNLdXKt6jlct1KDi5wl1Tj/Iq48B0rjiy+yyT6uMIw5n575EaZfi3F+5syWs0SzmNyy/2at/q5FbPhkmuZ33x8MJVxxt54Z6L/6X0L6u5vy50s/SIbT8D0sIcsaYzWW3K9uyT+bDGh3z5+meZQjyxceacvWxqUs/HBWWRfNj/wAnqer7O6SeW6Ix9a3KD/gyq1HYnTSfNGV0P+KM1/FZCmb1k0YNUbBILG5sp9hG4+zd+/V4/JgY/Z9e1vZVy+LxPPyXiag9TJk63n4BeVNtvoui8wfHqpaSx1+/4+7ytrzW+GUk+PxWVnHx2GWG/YPqJF1ZqfLZdNgE5lQ+Np+7l+LwgD4nKbUV1eyy0hvTZvURaXahIr79Wg/9jWS96yK/InL9Q9PZ2pbzc5+jfKn9DdsL5D12/gpp6oF3rl0TfwTZrquHaePSqC/MnL9SbDlXu4j+VLH0N62fhCvifyzDrR3Pfu7P3WI3e/8AWRA9d/QvpL7DQ/rYlVsjwJNbRxw66Hgw8GBi0Eg8ghqSI4DQZHiEiCGpJiGjIixCxfqaApJix8WR4y+H0CxZoKPtujFZf+m5T6rXc79PBD9bfzSx4IhMlrydPHmeTvMceBjZxyEhfsGjga64+gNSE5Bgew50x9AF/DKbE1KEXlY6LP1H8w1zCqvYD1Shu7H1p5rlODztyyexO0f36jHJerEtkro822emev8AEmykN5yvrb+6I+PD+A8e2Otra59PCxb5lVPD+jJem+0aK/varq+nWtyivnEq3Ma5f1sUXM/lENfjYZsND2+4fZhO2tPym+R5+Zc18Y0cllTi/wArTPLb9LCXvQjL4xTK+7gtL6R5H5wco/oyi5cv3Ia/D+mezQ4jR4NJerX8ECv4zWujR4rPhNi/u77o/wD6Sa/UG5a6HS9y/P1KJ5fyRf4ul/Zte239n2KXeysjeoucY1SXXwymn1PJNZW03zNemeuPUtOJV6m62VljSk8czj6LG3kV1/Cd8tyfq9zp4nnPyS3w7fsiDHMnyp4Xj6lvwzhEeZSzl+pBjoXFk/TTcSnLqqZZuLHR3arNPXDYd3b8Cnq4g14kmHEjgfG0di5EyfyPyf0CKn/v1IlfEUSo8STW4sZm6dx/WRHfvaEaCk2EskisjVMkQkJBqSIhoAYyCxkaGpJgwsSLGQ+MgGJUQsWRY2BOcBiTFjpywn8COpoUp5RoArrOrBMfa9wTkRh1pibGSkdchkpGgadUzjmMchspBgRzsG96DcgcpBgKGlaM70C5DXI0DQzsGOYJs45BhqEdoKVg2UgeRkgUJznJSGZGthgOwC6KbZEsrJlhHmiiN2IU6ECdKJckClEqmyWkmRnA5zYDSQNoqtHNrjOK4fHUteIJxGOI3hkGmiataxEDLEHogdmbutkiBX12EmFpyQtSZFhFIixtCK4EDSXGQSMiGrUPUwQNJimOUyIrB6tBDUlKY5TI3eHe8NDUFq475IzkTZtNYK+6LiyeswvjdOuQxyBOwHKwWFKHcwcpgnaDdoYGhHMY5gpWnO8DDUK5jXIF3px2hhqEcjjkCdgu8DDdhzY3I1yG8wYaj8nGxjmhrmGAp2TBuQnMHKYyQKckAmElMFOQ6QGwU4oFJBZyBNjomxrQ1nWwdksIoiWoBnbuIDjO4jo6o898jptarQ8bBCOE6wsbBytEIARytHxuEIAR6uHq0QhQj1cO70QjGOq45OzOzEIxiDfXjoRpTEIm0dGXUMcwUpiEFDA3Mb3hwQxhd4c7wQggonM53ghGhqNdg3vBCGhhrmc7w4IMBTjsGSsEIKQtBuYyUxCHQrYKUwbkIQ4rYznI2pt2EIpheSHLp9WHphiKXodEIc4j/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Slide Number Placeholder 5">
            <a:extLst>
              <a:ext uri="{FF2B5EF4-FFF2-40B4-BE49-F238E27FC236}">
                <a16:creationId xmlns:a16="http://schemas.microsoft.com/office/drawing/2014/main" id="{1D689058-6E4F-ADFC-80E2-397DBA0FAA07}"/>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25</a:t>
            </a:fld>
            <a:endParaRPr lang="en-US" sz="3200"/>
          </a:p>
        </p:txBody>
      </p:sp>
    </p:spTree>
    <p:extLst>
      <p:ext uri="{BB962C8B-B14F-4D97-AF65-F5344CB8AC3E}">
        <p14:creationId xmlns:p14="http://schemas.microsoft.com/office/powerpoint/2010/main" val="111300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3E89B6-317A-01AA-45E1-86B81F29750C}"/>
              </a:ext>
            </a:extLst>
          </p:cNvPr>
          <p:cNvSpPr txBox="1"/>
          <p:nvPr/>
        </p:nvSpPr>
        <p:spPr>
          <a:xfrm>
            <a:off x="320040" y="5362922"/>
            <a:ext cx="11578590" cy="957868"/>
          </a:xfrm>
          <a:prstGeom prst="rect">
            <a:avLst/>
          </a:prstGeom>
        </p:spPr>
        <p:txBody>
          <a:bodyPr vert="horz" lIns="91440" tIns="45720" rIns="91440" bIns="45720" rtlCol="0">
            <a:normAutofit fontScale="92500" lnSpcReduction="10000"/>
          </a:bodyPr>
          <a:lstStyle/>
          <a:p>
            <a:pPr algn="ctr" defTabSz="914400">
              <a:lnSpc>
                <a:spcPct val="90000"/>
              </a:lnSpc>
              <a:spcAft>
                <a:spcPts val="600"/>
              </a:spcAft>
            </a:pPr>
            <a:r>
              <a:rPr lang="en-US" sz="3000">
                <a:solidFill>
                  <a:schemeClr val="accent2"/>
                </a:solidFill>
              </a:rPr>
              <a:t>Customers will not always remember what you said but they will</a:t>
            </a:r>
          </a:p>
          <a:p>
            <a:pPr algn="ctr" defTabSz="914400">
              <a:lnSpc>
                <a:spcPct val="90000"/>
              </a:lnSpc>
              <a:spcAft>
                <a:spcPts val="600"/>
              </a:spcAft>
            </a:pPr>
            <a:r>
              <a:rPr lang="en-US" sz="3600" b="1" u="sng">
                <a:solidFill>
                  <a:schemeClr val="accent4"/>
                </a:solidFill>
              </a:rPr>
              <a:t>always</a:t>
            </a:r>
            <a:r>
              <a:rPr lang="en-US" sz="2800">
                <a:solidFill>
                  <a:schemeClr val="accent2"/>
                </a:solidFill>
              </a:rPr>
              <a:t> </a:t>
            </a:r>
            <a:r>
              <a:rPr lang="en-US" sz="3000">
                <a:solidFill>
                  <a:schemeClr val="accent2"/>
                </a:solidFill>
              </a:rPr>
              <a:t>remember how you made them feel.</a:t>
            </a:r>
            <a:endParaRPr lang="en-US" sz="2800">
              <a:solidFill>
                <a:schemeClr val="accent2"/>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2" t="20350" r="2754"/>
          <a:stretch/>
        </p:blipFill>
        <p:spPr bwMode="auto">
          <a:xfrm>
            <a:off x="2044065" y="445095"/>
            <a:ext cx="8111193" cy="455368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5">
            <a:extLst>
              <a:ext uri="{FF2B5EF4-FFF2-40B4-BE49-F238E27FC236}">
                <a16:creationId xmlns:a16="http://schemas.microsoft.com/office/drawing/2014/main" id="{EF863563-77EB-131E-D91D-29EA16383286}"/>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26</a:t>
            </a:fld>
            <a:endParaRPr lang="en-US" sz="3200"/>
          </a:p>
        </p:txBody>
      </p:sp>
    </p:spTree>
    <p:extLst>
      <p:ext uri="{BB962C8B-B14F-4D97-AF65-F5344CB8AC3E}">
        <p14:creationId xmlns:p14="http://schemas.microsoft.com/office/powerpoint/2010/main" val="2042611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650965" y="2000250"/>
            <a:ext cx="4544096" cy="4000500"/>
          </a:xfrm>
        </p:spPr>
        <p:txBody>
          <a:bodyPr>
            <a:noAutofit/>
          </a:bodyPr>
          <a:lstStyle/>
          <a:p>
            <a:pPr marL="0" indent="0">
              <a:lnSpc>
                <a:spcPct val="100000"/>
              </a:lnSpc>
              <a:spcBef>
                <a:spcPts val="500"/>
              </a:spcBef>
              <a:spcAft>
                <a:spcPts val="500"/>
              </a:spcAft>
              <a:buNone/>
            </a:pPr>
            <a:r>
              <a:rPr lang="en-US" sz="3600">
                <a:solidFill>
                  <a:schemeClr val="accent3"/>
                </a:solidFill>
                <a:latin typeface="+mn-lt"/>
              </a:rPr>
              <a:t>1- Cleanliness</a:t>
            </a:r>
          </a:p>
          <a:p>
            <a:pPr marL="0" indent="0">
              <a:lnSpc>
                <a:spcPct val="100000"/>
              </a:lnSpc>
              <a:spcBef>
                <a:spcPts val="500"/>
              </a:spcBef>
              <a:spcAft>
                <a:spcPts val="500"/>
              </a:spcAft>
              <a:buNone/>
            </a:pPr>
            <a:r>
              <a:rPr lang="en-US" sz="3600">
                <a:solidFill>
                  <a:schemeClr val="accent3"/>
                </a:solidFill>
                <a:latin typeface="+mn-lt"/>
              </a:rPr>
              <a:t>2- Warmth (engaging)</a:t>
            </a:r>
          </a:p>
          <a:p>
            <a:pPr marL="0" indent="0">
              <a:lnSpc>
                <a:spcPct val="100000"/>
              </a:lnSpc>
              <a:spcBef>
                <a:spcPts val="500"/>
              </a:spcBef>
              <a:spcAft>
                <a:spcPts val="500"/>
              </a:spcAft>
              <a:buNone/>
            </a:pPr>
            <a:r>
              <a:rPr lang="en-US" sz="3600">
                <a:solidFill>
                  <a:schemeClr val="accent3"/>
                </a:solidFill>
                <a:latin typeface="+mn-lt"/>
              </a:rPr>
              <a:t>3- Credible</a:t>
            </a:r>
          </a:p>
          <a:p>
            <a:pPr marL="0" indent="0">
              <a:lnSpc>
                <a:spcPct val="100000"/>
              </a:lnSpc>
              <a:spcBef>
                <a:spcPts val="500"/>
              </a:spcBef>
              <a:spcAft>
                <a:spcPts val="500"/>
              </a:spcAft>
              <a:buNone/>
            </a:pPr>
            <a:r>
              <a:rPr lang="en-US" sz="3600">
                <a:solidFill>
                  <a:schemeClr val="accent3"/>
                </a:solidFill>
                <a:latin typeface="+mn-lt"/>
              </a:rPr>
              <a:t>4- Knowledgeable</a:t>
            </a:r>
          </a:p>
          <a:p>
            <a:pPr marL="0" indent="0">
              <a:lnSpc>
                <a:spcPct val="100000"/>
              </a:lnSpc>
              <a:spcBef>
                <a:spcPts val="500"/>
              </a:spcBef>
              <a:spcAft>
                <a:spcPts val="500"/>
              </a:spcAft>
              <a:buNone/>
            </a:pPr>
            <a:r>
              <a:rPr lang="en-US" sz="3600">
                <a:solidFill>
                  <a:schemeClr val="accent3"/>
                </a:solidFill>
                <a:latin typeface="+mn-lt"/>
              </a:rPr>
              <a:t>5- Responsive</a:t>
            </a:r>
          </a:p>
          <a:p>
            <a:pPr marL="0" indent="0">
              <a:lnSpc>
                <a:spcPct val="100000"/>
              </a:lnSpc>
              <a:spcBef>
                <a:spcPts val="500"/>
              </a:spcBef>
              <a:spcAft>
                <a:spcPts val="500"/>
              </a:spcAft>
              <a:buNone/>
            </a:pPr>
            <a:r>
              <a:rPr lang="en-US" sz="3600">
                <a:solidFill>
                  <a:schemeClr val="accent3"/>
                </a:solidFill>
                <a:latin typeface="+mn-lt"/>
              </a:rPr>
              <a:t>6- Friendly</a:t>
            </a:r>
          </a:p>
        </p:txBody>
      </p:sp>
      <p:sp>
        <p:nvSpPr>
          <p:cNvPr id="11" name="Content Placeholder 10"/>
          <p:cNvSpPr>
            <a:spLocks noGrp="1"/>
          </p:cNvSpPr>
          <p:nvPr>
            <p:ph sz="half" idx="14"/>
          </p:nvPr>
        </p:nvSpPr>
        <p:spPr>
          <a:xfrm>
            <a:off x="6598781" y="2040514"/>
            <a:ext cx="3653929" cy="3765926"/>
          </a:xfrm>
        </p:spPr>
        <p:txBody>
          <a:bodyPr>
            <a:normAutofit/>
          </a:bodyPr>
          <a:lstStyle/>
          <a:p>
            <a:pPr marL="0" indent="0">
              <a:lnSpc>
                <a:spcPct val="100000"/>
              </a:lnSpc>
              <a:spcBef>
                <a:spcPts val="500"/>
              </a:spcBef>
              <a:spcAft>
                <a:spcPts val="500"/>
              </a:spcAft>
              <a:buNone/>
            </a:pPr>
            <a:r>
              <a:rPr lang="en-US" sz="3600" dirty="0">
                <a:solidFill>
                  <a:schemeClr val="accent3"/>
                </a:solidFill>
                <a:latin typeface="+mn-lt"/>
              </a:rPr>
              <a:t>7- Helpful</a:t>
            </a:r>
          </a:p>
          <a:p>
            <a:pPr marL="0" indent="0">
              <a:lnSpc>
                <a:spcPct val="100000"/>
              </a:lnSpc>
              <a:spcBef>
                <a:spcPts val="500"/>
              </a:spcBef>
              <a:spcAft>
                <a:spcPts val="500"/>
              </a:spcAft>
              <a:buNone/>
            </a:pPr>
            <a:r>
              <a:rPr lang="en-US" sz="3600" dirty="0">
                <a:solidFill>
                  <a:schemeClr val="accent3"/>
                </a:solidFill>
                <a:latin typeface="+mn-lt"/>
              </a:rPr>
              <a:t>8- Understanding</a:t>
            </a:r>
          </a:p>
          <a:p>
            <a:pPr marL="0" indent="0">
              <a:lnSpc>
                <a:spcPct val="100000"/>
              </a:lnSpc>
              <a:spcBef>
                <a:spcPts val="500"/>
              </a:spcBef>
              <a:spcAft>
                <a:spcPts val="500"/>
              </a:spcAft>
              <a:buNone/>
            </a:pPr>
            <a:r>
              <a:rPr lang="en-US" sz="3600" dirty="0">
                <a:solidFill>
                  <a:schemeClr val="accent3"/>
                </a:solidFill>
                <a:latin typeface="+mn-lt"/>
              </a:rPr>
              <a:t>9- Courteous</a:t>
            </a:r>
          </a:p>
          <a:p>
            <a:pPr marL="0" indent="0">
              <a:lnSpc>
                <a:spcPct val="100000"/>
              </a:lnSpc>
              <a:spcBef>
                <a:spcPts val="500"/>
              </a:spcBef>
              <a:spcAft>
                <a:spcPts val="500"/>
              </a:spcAft>
              <a:buNone/>
            </a:pPr>
            <a:r>
              <a:rPr lang="en-US" sz="3600" dirty="0">
                <a:solidFill>
                  <a:schemeClr val="accent3"/>
                </a:solidFill>
                <a:latin typeface="+mn-lt"/>
              </a:rPr>
              <a:t>10- Confident</a:t>
            </a:r>
          </a:p>
          <a:p>
            <a:pPr marL="0" indent="0">
              <a:lnSpc>
                <a:spcPct val="100000"/>
              </a:lnSpc>
              <a:spcBef>
                <a:spcPts val="500"/>
              </a:spcBef>
              <a:spcAft>
                <a:spcPts val="500"/>
              </a:spcAft>
              <a:buNone/>
            </a:pPr>
            <a:r>
              <a:rPr lang="en-US" sz="3600" dirty="0">
                <a:solidFill>
                  <a:schemeClr val="accent3"/>
                </a:solidFill>
                <a:latin typeface="+mn-lt"/>
              </a:rPr>
              <a:t>11- Professional</a:t>
            </a:r>
          </a:p>
          <a:p>
            <a:pPr marL="0" indent="0">
              <a:lnSpc>
                <a:spcPct val="110000"/>
              </a:lnSpc>
              <a:spcBef>
                <a:spcPts val="500"/>
              </a:spcBef>
              <a:spcAft>
                <a:spcPts val="500"/>
              </a:spcAft>
            </a:pPr>
            <a:endParaRPr lang="en-US" sz="2800" dirty="0">
              <a:solidFill>
                <a:srgbClr val="000066"/>
              </a:solidFill>
            </a:endParaRPr>
          </a:p>
        </p:txBody>
      </p:sp>
      <p:sp>
        <p:nvSpPr>
          <p:cNvPr id="2" name="Title 1"/>
          <p:cNvSpPr>
            <a:spLocks noGrp="1"/>
          </p:cNvSpPr>
          <p:nvPr>
            <p:ph type="title"/>
          </p:nvPr>
        </p:nvSpPr>
        <p:spPr/>
        <p:txBody>
          <a:bodyPr>
            <a:normAutofit/>
          </a:bodyPr>
          <a:lstStyle/>
          <a:p>
            <a:pPr algn="ctr" fontAlgn="auto">
              <a:spcAft>
                <a:spcPts val="0"/>
              </a:spcAft>
              <a:defRPr/>
            </a:pPr>
            <a:r>
              <a:rPr lang="en-US" spc="-50">
                <a:solidFill>
                  <a:schemeClr val="tx2"/>
                </a:solidFill>
                <a:latin typeface="Arial Rounded MT Bold" panose="020F0704030504030204" pitchFamily="34" charset="0"/>
              </a:rPr>
              <a:t>The 7-11 Second Quiz</a:t>
            </a:r>
          </a:p>
        </p:txBody>
      </p:sp>
      <p:sp>
        <p:nvSpPr>
          <p:cNvPr id="4" name="Slide Number Placeholder 5">
            <a:extLst>
              <a:ext uri="{FF2B5EF4-FFF2-40B4-BE49-F238E27FC236}">
                <a16:creationId xmlns:a16="http://schemas.microsoft.com/office/drawing/2014/main" id="{2A218685-7B8A-D77F-E4E8-8111DB4E6FC4}"/>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27</a:t>
            </a:fld>
            <a:endParaRPr lang="en-US" sz="3200"/>
          </a:p>
        </p:txBody>
      </p:sp>
    </p:spTree>
    <p:extLst>
      <p:ext uri="{BB962C8B-B14F-4D97-AF65-F5344CB8AC3E}">
        <p14:creationId xmlns:p14="http://schemas.microsoft.com/office/powerpoint/2010/main" val="39636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dirty="0">
                <a:latin typeface="Arial Rounded MT Bold" panose="020F0704030504030204" pitchFamily="34" charset="0"/>
                <a:ea typeface="+mj-ea"/>
                <a:cs typeface="+mj-cs"/>
              </a:rPr>
              <a:t>4. Effective Communication Skills</a:t>
            </a:r>
            <a:endParaRPr lang="en-AU" dirty="0"/>
          </a:p>
        </p:txBody>
      </p:sp>
      <p:pic>
        <p:nvPicPr>
          <p:cNvPr id="7" name="Picture Placeholder 6" descr="A person and person in a car&#10;&#10;Description automatically generated with medium confidence">
            <a:extLst>
              <a:ext uri="{FF2B5EF4-FFF2-40B4-BE49-F238E27FC236}">
                <a16:creationId xmlns:a16="http://schemas.microsoft.com/office/drawing/2014/main" id="{63F8502A-7AF9-FA39-404B-3566C64424DA}"/>
              </a:ext>
            </a:extLst>
          </p:cNvPr>
          <p:cNvPicPr>
            <a:picLocks noGrp="1" noChangeAspect="1"/>
          </p:cNvPicPr>
          <p:nvPr>
            <p:ph type="pic" sz="quarter" idx="13"/>
          </p:nvPr>
        </p:nvPicPr>
        <p:blipFill>
          <a:blip r:embed="rId2"/>
          <a:srcRect l="18719" r="18719"/>
          <a:stretch>
            <a:fillRect/>
          </a:stretch>
        </p:blipFill>
        <p:spPr>
          <a:xfrm>
            <a:off x="-1" y="0"/>
            <a:ext cx="6469040" cy="8667451"/>
          </a:xfrm>
        </p:spPr>
      </p:pic>
      <p:sp>
        <p:nvSpPr>
          <p:cNvPr id="2" name="Slide Number Placeholder 5">
            <a:extLst>
              <a:ext uri="{FF2B5EF4-FFF2-40B4-BE49-F238E27FC236}">
                <a16:creationId xmlns:a16="http://schemas.microsoft.com/office/drawing/2014/main" id="{E8AE5888-51F3-AC12-F01D-13107DDBB5D7}"/>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28</a:t>
            </a:fld>
            <a:endParaRPr lang="en-US" sz="3200"/>
          </a:p>
        </p:txBody>
      </p:sp>
    </p:spTree>
    <p:extLst>
      <p:ext uri="{BB962C8B-B14F-4D97-AF65-F5344CB8AC3E}">
        <p14:creationId xmlns:p14="http://schemas.microsoft.com/office/powerpoint/2010/main" val="412888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3A6A21-7CE1-47F1-B11B-A974E6E20CF9}"/>
              </a:ext>
            </a:extLst>
          </p:cNvPr>
          <p:cNvSpPr>
            <a:spLocks noGrp="1"/>
          </p:cNvSpPr>
          <p:nvPr>
            <p:ph type="title"/>
          </p:nvPr>
        </p:nvSpPr>
        <p:spPr>
          <a:xfrm>
            <a:off x="480060" y="521695"/>
            <a:ext cx="8823960" cy="781325"/>
          </a:xfrm>
        </p:spPr>
        <p:txBody>
          <a:bodyPr vert="horz" lIns="91440" tIns="45720" rIns="91440" bIns="45720" rtlCol="0" anchor="ctr">
            <a:noAutofit/>
          </a:bodyPr>
          <a:lstStyle/>
          <a:p>
            <a:r>
              <a:rPr lang="en-US" spc="-50" dirty="0">
                <a:latin typeface="Arial Rounded MT Bold" panose="020F0704030504030204" pitchFamily="34" charset="0"/>
              </a:rPr>
              <a:t>Effective Communication Skills</a:t>
            </a:r>
          </a:p>
        </p:txBody>
      </p:sp>
      <p:pic>
        <p:nvPicPr>
          <p:cNvPr id="4" name="Picture 3">
            <a:extLst>
              <a:ext uri="{FF2B5EF4-FFF2-40B4-BE49-F238E27FC236}">
                <a16:creationId xmlns:a16="http://schemas.microsoft.com/office/drawing/2014/main" id="{7EC31E1E-70CA-57D3-D120-C2AC2E28F0DA}"/>
              </a:ext>
            </a:extLst>
          </p:cNvPr>
          <p:cNvPicPr>
            <a:picLocks noChangeAspect="1"/>
          </p:cNvPicPr>
          <p:nvPr/>
        </p:nvPicPr>
        <p:blipFill rotWithShape="1">
          <a:blip r:embed="rId4"/>
          <a:srcRect l="16730" r="12835"/>
          <a:stretch/>
        </p:blipFill>
        <p:spPr>
          <a:xfrm flipH="1">
            <a:off x="6979643" y="1639881"/>
            <a:ext cx="4741120" cy="4493060"/>
          </a:xfrm>
          <a:prstGeom prst="rect">
            <a:avLst/>
          </a:prstGeom>
        </p:spPr>
      </p:pic>
      <p:graphicFrame>
        <p:nvGraphicFramePr>
          <p:cNvPr id="16" name="TextBox 4">
            <a:extLst>
              <a:ext uri="{FF2B5EF4-FFF2-40B4-BE49-F238E27FC236}">
                <a16:creationId xmlns:a16="http://schemas.microsoft.com/office/drawing/2014/main" id="{22840970-451F-4068-2CFA-DD5A2DB2D9EB}"/>
              </a:ext>
            </a:extLst>
          </p:cNvPr>
          <p:cNvGraphicFramePr/>
          <p:nvPr>
            <p:extLst>
              <p:ext uri="{D42A27DB-BD31-4B8C-83A1-F6EECF244321}">
                <p14:modId xmlns:p14="http://schemas.microsoft.com/office/powerpoint/2010/main" val="2250760532"/>
              </p:ext>
            </p:extLst>
          </p:nvPr>
        </p:nvGraphicFramePr>
        <p:xfrm>
          <a:off x="571500" y="1413510"/>
          <a:ext cx="6000750" cy="4754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5">
            <a:extLst>
              <a:ext uri="{FF2B5EF4-FFF2-40B4-BE49-F238E27FC236}">
                <a16:creationId xmlns:a16="http://schemas.microsoft.com/office/drawing/2014/main" id="{27E7DAE1-F0FE-6437-3016-BEBFE619101A}"/>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29</a:t>
            </a:fld>
            <a:endParaRPr lang="en-US" sz="3200"/>
          </a:p>
        </p:txBody>
      </p:sp>
    </p:spTree>
    <p:custDataLst>
      <p:tags r:id="rId1"/>
    </p:custDataLst>
    <p:extLst>
      <p:ext uri="{BB962C8B-B14F-4D97-AF65-F5344CB8AC3E}">
        <p14:creationId xmlns:p14="http://schemas.microsoft.com/office/powerpoint/2010/main" val="187819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0238B9-C0F7-46B7-94C4-5375F2109628}"/>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spc="-50" baseline="0">
                <a:latin typeface="Arial Rounded MT Bold" panose="020F0704030504030204" pitchFamily="34" charset="0"/>
              </a:rPr>
              <a:t>Housekeeping</a:t>
            </a:r>
          </a:p>
        </p:txBody>
      </p:sp>
      <p:graphicFrame>
        <p:nvGraphicFramePr>
          <p:cNvPr id="8" name="TextBox 5">
            <a:extLst>
              <a:ext uri="{FF2B5EF4-FFF2-40B4-BE49-F238E27FC236}">
                <a16:creationId xmlns:a16="http://schemas.microsoft.com/office/drawing/2014/main" id="{2EAD3B68-6AC6-461D-BFF1-20E990682B14}"/>
              </a:ext>
            </a:extLst>
          </p:cNvPr>
          <p:cNvGraphicFramePr/>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5">
            <a:extLst>
              <a:ext uri="{FF2B5EF4-FFF2-40B4-BE49-F238E27FC236}">
                <a16:creationId xmlns:a16="http://schemas.microsoft.com/office/drawing/2014/main" id="{2E53E77C-B78B-F59A-DCC8-2D2C4512456D}"/>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a:t>
            </a:fld>
            <a:endParaRPr lang="en-US" sz="3200"/>
          </a:p>
        </p:txBody>
      </p:sp>
    </p:spTree>
    <p:custDataLst>
      <p:tags r:id="rId1"/>
    </p:custDataLst>
    <p:extLst>
      <p:ext uri="{BB962C8B-B14F-4D97-AF65-F5344CB8AC3E}">
        <p14:creationId xmlns:p14="http://schemas.microsoft.com/office/powerpoint/2010/main" val="276265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 name="Rectangle 3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19BD1193-0875-B39B-B6F4-30E552A6F7D7}"/>
              </a:ext>
            </a:extLst>
          </p:cNvPr>
          <p:cNvSpPr txBox="1"/>
          <p:nvPr/>
        </p:nvSpPr>
        <p:spPr>
          <a:xfrm>
            <a:off x="669664" y="164503"/>
            <a:ext cx="8725348" cy="101346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spc="-50" dirty="0">
                <a:solidFill>
                  <a:schemeClr val="tx2"/>
                </a:solidFill>
                <a:latin typeface="Arial Rounded MT Bold" panose="020F0704030504030204" pitchFamily="34" charset="0"/>
                <a:ea typeface="+mj-ea"/>
                <a:cs typeface="+mj-cs"/>
              </a:rPr>
              <a:t>Passengers with Disabilities</a:t>
            </a: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2654854322"/>
              </p:ext>
            </p:extLst>
          </p:nvPr>
        </p:nvGraphicFramePr>
        <p:xfrm>
          <a:off x="813996" y="1111625"/>
          <a:ext cx="10867016" cy="511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9CC9596E-4290-C363-AB13-350B97431345}"/>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30</a:t>
            </a:fld>
            <a:endParaRPr lang="en-US" sz="3200"/>
          </a:p>
        </p:txBody>
      </p:sp>
    </p:spTree>
    <p:extLst>
      <p:ext uri="{BB962C8B-B14F-4D97-AF65-F5344CB8AC3E}">
        <p14:creationId xmlns:p14="http://schemas.microsoft.com/office/powerpoint/2010/main" val="151621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a:latin typeface="Arial Rounded MT Bold" panose="020F0704030504030204" pitchFamily="34" charset="0"/>
                <a:ea typeface="+mj-ea"/>
                <a:cs typeface="+mj-cs"/>
              </a:rPr>
              <a:t>5. Knowledge &amp; Learning</a:t>
            </a:r>
            <a:endParaRPr lang="en-AU"/>
          </a:p>
        </p:txBody>
      </p:sp>
      <p:pic>
        <p:nvPicPr>
          <p:cNvPr id="7" name="Picture Placeholder 6" descr="A person and person in a car&#10;&#10;Description automatically generated with medium confidence">
            <a:extLst>
              <a:ext uri="{FF2B5EF4-FFF2-40B4-BE49-F238E27FC236}">
                <a16:creationId xmlns:a16="http://schemas.microsoft.com/office/drawing/2014/main" id="{63F8502A-7AF9-FA39-404B-3566C64424DA}"/>
              </a:ext>
            </a:extLst>
          </p:cNvPr>
          <p:cNvPicPr>
            <a:picLocks noGrp="1" noChangeAspect="1"/>
          </p:cNvPicPr>
          <p:nvPr>
            <p:ph type="pic" sz="quarter" idx="13"/>
          </p:nvPr>
        </p:nvPicPr>
        <p:blipFill>
          <a:blip r:embed="rId2"/>
          <a:srcRect l="18719" r="18719"/>
          <a:stretch>
            <a:fillRect/>
          </a:stretch>
        </p:blipFill>
        <p:spPr>
          <a:xfrm>
            <a:off x="-1" y="0"/>
            <a:ext cx="6469040" cy="8667451"/>
          </a:xfrm>
        </p:spPr>
      </p:pic>
      <p:sp>
        <p:nvSpPr>
          <p:cNvPr id="2" name="Slide Number Placeholder 5">
            <a:extLst>
              <a:ext uri="{FF2B5EF4-FFF2-40B4-BE49-F238E27FC236}">
                <a16:creationId xmlns:a16="http://schemas.microsoft.com/office/drawing/2014/main" id="{0609728D-73FD-53DF-1FD7-4F5DD501DDDC}"/>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31</a:t>
            </a:fld>
            <a:endParaRPr lang="en-US" sz="3200"/>
          </a:p>
        </p:txBody>
      </p:sp>
    </p:spTree>
    <p:extLst>
      <p:ext uri="{BB962C8B-B14F-4D97-AF65-F5344CB8AC3E}">
        <p14:creationId xmlns:p14="http://schemas.microsoft.com/office/powerpoint/2010/main" val="401423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0F0F538-0B91-4001-A042-555AF0B6B1ED}"/>
              </a:ext>
            </a:extLst>
          </p:cNvPr>
          <p:cNvSpPr>
            <a:spLocks noGrp="1"/>
          </p:cNvSpPr>
          <p:nvPr>
            <p:ph type="title"/>
          </p:nvPr>
        </p:nvSpPr>
        <p:spPr>
          <a:xfrm>
            <a:off x="5272314" y="914400"/>
            <a:ext cx="5364444" cy="800100"/>
          </a:xfrm>
        </p:spPr>
        <p:txBody>
          <a:bodyPr vert="horz" lIns="91440" tIns="45720" rIns="91440" bIns="45720" rtlCol="0" anchor="ctr">
            <a:normAutofit/>
          </a:bodyPr>
          <a:lstStyle/>
          <a:p>
            <a:pPr algn="l"/>
            <a:r>
              <a:rPr lang="en-US" sz="4400" spc="-50" dirty="0">
                <a:solidFill>
                  <a:schemeClr val="tx2"/>
                </a:solidFill>
                <a:latin typeface="Arial Rounded MT Bold" panose="020F0704030504030204" pitchFamily="34" charset="0"/>
              </a:rPr>
              <a:t>Knowledge</a:t>
            </a:r>
          </a:p>
        </p:txBody>
      </p:sp>
      <p:pic>
        <p:nvPicPr>
          <p:cNvPr id="11" name="Picture Placeholder 10" descr="A picture containing drawing, text, illustration, sketch&#10;&#10;Description automatically generated">
            <a:extLst>
              <a:ext uri="{FF2B5EF4-FFF2-40B4-BE49-F238E27FC236}">
                <a16:creationId xmlns:a16="http://schemas.microsoft.com/office/drawing/2014/main" id="{7A816B5E-F243-B366-790C-90BA589028F8}"/>
              </a:ext>
            </a:extLst>
          </p:cNvPr>
          <p:cNvPicPr>
            <a:picLocks noGrp="1" noChangeAspect="1"/>
          </p:cNvPicPr>
          <p:nvPr>
            <p:ph type="pic" sz="quarter" idx="13"/>
          </p:nvPr>
        </p:nvPicPr>
        <p:blipFill rotWithShape="1">
          <a:blip r:embed="rId4"/>
          <a:srcRect l="12116" t="3187" r="25549" b="5891"/>
          <a:stretch/>
        </p:blipFill>
        <p:spPr>
          <a:xfrm>
            <a:off x="574885" y="1075578"/>
            <a:ext cx="4260006" cy="4706844"/>
          </a:xfrm>
          <a:prstGeom prst="rect">
            <a:avLst/>
          </a:prstGeom>
          <a:noFill/>
        </p:spPr>
      </p:pic>
      <p:sp>
        <p:nvSpPr>
          <p:cNvPr id="3" name="Rectangle 2">
            <a:extLst>
              <a:ext uri="{FF2B5EF4-FFF2-40B4-BE49-F238E27FC236}">
                <a16:creationId xmlns:a16="http://schemas.microsoft.com/office/drawing/2014/main" id="{CF395CDD-9C69-4411-BDD6-B0B43259DC77}"/>
              </a:ext>
            </a:extLst>
          </p:cNvPr>
          <p:cNvSpPr/>
          <p:nvPr/>
        </p:nvSpPr>
        <p:spPr>
          <a:xfrm>
            <a:off x="5234940" y="1943100"/>
            <a:ext cx="6526530" cy="4038600"/>
          </a:xfrm>
          <a:prstGeom prst="rect">
            <a:avLst/>
          </a:prstGeom>
        </p:spPr>
        <p:txBody>
          <a:bodyPr vert="horz" lIns="91440" tIns="45720" rIns="91440" bIns="45720" rtlCol="0">
            <a:normAutofit lnSpcReduction="10000"/>
          </a:bodyPr>
          <a:lstStyle/>
          <a:p>
            <a:pPr marL="285750" indent="-182880" defTabSz="914400">
              <a:lnSpc>
                <a:spcPct val="150000"/>
              </a:lnSpc>
              <a:spcAft>
                <a:spcPts val="1500"/>
              </a:spcAft>
              <a:buClr>
                <a:schemeClr val="accent1"/>
              </a:buClr>
              <a:buSzPct val="80000"/>
              <a:buFont typeface="Corbel" pitchFamily="34" charset="0"/>
              <a:buChar char="•"/>
            </a:pPr>
            <a:r>
              <a:rPr lang="en-US" sz="2400" spc="0" dirty="0">
                <a:solidFill>
                  <a:schemeClr val="accent2"/>
                </a:solidFill>
              </a:rPr>
              <a:t>What do you need to know?</a:t>
            </a:r>
          </a:p>
          <a:p>
            <a:pPr marL="285750" indent="-182880" defTabSz="914400">
              <a:lnSpc>
                <a:spcPct val="150000"/>
              </a:lnSpc>
              <a:spcAft>
                <a:spcPts val="1500"/>
              </a:spcAft>
              <a:buClr>
                <a:schemeClr val="accent1"/>
              </a:buClr>
              <a:buSzPct val="80000"/>
              <a:buFont typeface="Corbel" pitchFamily="34" charset="0"/>
              <a:buChar char="•"/>
            </a:pPr>
            <a:r>
              <a:rPr lang="en-US" sz="2400" spc="0" dirty="0">
                <a:solidFill>
                  <a:schemeClr val="accent2"/>
                </a:solidFill>
              </a:rPr>
              <a:t>What do your customers want to know?</a:t>
            </a:r>
          </a:p>
          <a:p>
            <a:pPr marL="285750" indent="-182880" defTabSz="914400">
              <a:lnSpc>
                <a:spcPct val="150000"/>
              </a:lnSpc>
              <a:spcAft>
                <a:spcPts val="1500"/>
              </a:spcAft>
              <a:buClr>
                <a:schemeClr val="accent1"/>
              </a:buClr>
              <a:buSzPct val="80000"/>
              <a:buFont typeface="Corbel" pitchFamily="34" charset="0"/>
              <a:buChar char="•"/>
            </a:pPr>
            <a:r>
              <a:rPr lang="en-US" sz="2400" spc="0" dirty="0">
                <a:solidFill>
                  <a:schemeClr val="accent2"/>
                </a:solidFill>
              </a:rPr>
              <a:t>Local area knowledge</a:t>
            </a:r>
          </a:p>
          <a:p>
            <a:pPr marL="285750" indent="-182880" defTabSz="914400">
              <a:lnSpc>
                <a:spcPct val="150000"/>
              </a:lnSpc>
              <a:spcAft>
                <a:spcPts val="1500"/>
              </a:spcAft>
              <a:buClr>
                <a:schemeClr val="accent1"/>
              </a:buClr>
              <a:buSzPct val="80000"/>
              <a:buFont typeface="Corbel" pitchFamily="34" charset="0"/>
              <a:buChar char="•"/>
            </a:pPr>
            <a:r>
              <a:rPr lang="en-US" sz="2400" spc="0" dirty="0">
                <a:solidFill>
                  <a:schemeClr val="accent2"/>
                </a:solidFill>
              </a:rPr>
              <a:t>Recommendations</a:t>
            </a:r>
          </a:p>
          <a:p>
            <a:pPr marL="285750" indent="-182880" defTabSz="914400">
              <a:lnSpc>
                <a:spcPct val="150000"/>
              </a:lnSpc>
              <a:spcAft>
                <a:spcPts val="1500"/>
              </a:spcAft>
              <a:buClr>
                <a:schemeClr val="accent1"/>
              </a:buClr>
              <a:buSzPct val="80000"/>
              <a:buFont typeface="Corbel" pitchFamily="34" charset="0"/>
              <a:buChar char="•"/>
            </a:pPr>
            <a:r>
              <a:rPr lang="en-US" sz="2400" spc="0" dirty="0">
                <a:solidFill>
                  <a:schemeClr val="accent2"/>
                </a:solidFill>
              </a:rPr>
              <a:t>There is always more to learn about your area and Tasmania</a:t>
            </a:r>
          </a:p>
        </p:txBody>
      </p:sp>
      <p:sp>
        <p:nvSpPr>
          <p:cNvPr id="2" name="Slide Number Placeholder 5">
            <a:extLst>
              <a:ext uri="{FF2B5EF4-FFF2-40B4-BE49-F238E27FC236}">
                <a16:creationId xmlns:a16="http://schemas.microsoft.com/office/drawing/2014/main" id="{2A355F3D-6CE1-1A25-5FD9-E53DFBBD6FC5}"/>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32</a:t>
            </a:fld>
            <a:endParaRPr lang="en-US" sz="3200"/>
          </a:p>
        </p:txBody>
      </p:sp>
    </p:spTree>
    <p:custDataLst>
      <p:tags r:id="rId1"/>
    </p:custDataLst>
    <p:extLst>
      <p:ext uri="{BB962C8B-B14F-4D97-AF65-F5344CB8AC3E}">
        <p14:creationId xmlns:p14="http://schemas.microsoft.com/office/powerpoint/2010/main" val="3654307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0F0F538-0B91-4001-A042-555AF0B6B1ED}"/>
              </a:ext>
            </a:extLst>
          </p:cNvPr>
          <p:cNvSpPr>
            <a:spLocks noGrp="1"/>
          </p:cNvSpPr>
          <p:nvPr>
            <p:ph type="title"/>
          </p:nvPr>
        </p:nvSpPr>
        <p:spPr>
          <a:xfrm>
            <a:off x="432744" y="392430"/>
            <a:ext cx="7922586" cy="762000"/>
          </a:xfrm>
        </p:spPr>
        <p:txBody>
          <a:bodyPr vert="horz" lIns="91440" tIns="45720" rIns="91440" bIns="45720" rtlCol="0" anchor="ctr">
            <a:normAutofit/>
          </a:bodyPr>
          <a:lstStyle/>
          <a:p>
            <a:pPr algn="l"/>
            <a:r>
              <a:rPr lang="en-US" sz="4400" spc="-50" dirty="0">
                <a:solidFill>
                  <a:schemeClr val="tx2"/>
                </a:solidFill>
                <a:latin typeface="Arial Rounded MT Bold" panose="020F0704030504030204" pitchFamily="34" charset="0"/>
              </a:rPr>
              <a:t>Knowledge</a:t>
            </a:r>
            <a:r>
              <a:rPr lang="en-US" sz="4400" spc="-50" dirty="0">
                <a:solidFill>
                  <a:schemeClr val="accent1"/>
                </a:solidFill>
                <a:latin typeface="+mj-lt"/>
              </a:rPr>
              <a:t> </a:t>
            </a:r>
            <a:r>
              <a:rPr lang="en-US" sz="4400" spc="-50" dirty="0">
                <a:solidFill>
                  <a:schemeClr val="tx2"/>
                </a:solidFill>
                <a:latin typeface="Arial Rounded MT Bold" panose="020F0704030504030204" pitchFamily="34" charset="0"/>
              </a:rPr>
              <a:t>and</a:t>
            </a:r>
            <a:r>
              <a:rPr lang="en-US" sz="4400" spc="-50" dirty="0">
                <a:solidFill>
                  <a:schemeClr val="accent1"/>
                </a:solidFill>
                <a:latin typeface="+mj-lt"/>
              </a:rPr>
              <a:t> </a:t>
            </a:r>
            <a:r>
              <a:rPr lang="en-US" sz="4400" spc="-50" dirty="0">
                <a:solidFill>
                  <a:schemeClr val="tx2"/>
                </a:solidFill>
                <a:latin typeface="Arial Rounded MT Bold" panose="020F0704030504030204" pitchFamily="34" charset="0"/>
              </a:rPr>
              <a:t>Awareness</a:t>
            </a:r>
          </a:p>
        </p:txBody>
      </p:sp>
      <p:sp>
        <p:nvSpPr>
          <p:cNvPr id="3" name="Rectangle 2">
            <a:extLst>
              <a:ext uri="{FF2B5EF4-FFF2-40B4-BE49-F238E27FC236}">
                <a16:creationId xmlns:a16="http://schemas.microsoft.com/office/drawing/2014/main" id="{CF395CDD-9C69-4411-BDD6-B0B43259DC77}"/>
              </a:ext>
            </a:extLst>
          </p:cNvPr>
          <p:cNvSpPr/>
          <p:nvPr/>
        </p:nvSpPr>
        <p:spPr>
          <a:xfrm>
            <a:off x="398454" y="1428750"/>
            <a:ext cx="8905566" cy="4583430"/>
          </a:xfrm>
          <a:prstGeom prst="rect">
            <a:avLst/>
          </a:prstGeom>
        </p:spPr>
        <p:txBody>
          <a:bodyPr vert="horz" lIns="91440" tIns="45720" rIns="91440" bIns="45720" rtlCol="0">
            <a:normAutofit/>
          </a:bodyPr>
          <a:lstStyle/>
          <a:p>
            <a:pPr defTabSz="914400">
              <a:lnSpc>
                <a:spcPct val="90000"/>
              </a:lnSpc>
              <a:spcAft>
                <a:spcPts val="600"/>
              </a:spcAft>
              <a:buClr>
                <a:schemeClr val="accent1"/>
              </a:buClr>
              <a:buSzPct val="80000"/>
            </a:pPr>
            <a:r>
              <a:rPr lang="en-US" sz="2000" b="1" u="sng" spc="0" dirty="0">
                <a:solidFill>
                  <a:schemeClr val="tx2"/>
                </a:solidFill>
              </a:rPr>
              <a:t>Route Knowledge</a:t>
            </a:r>
          </a:p>
          <a:p>
            <a:pPr defTabSz="914400">
              <a:lnSpc>
                <a:spcPct val="90000"/>
              </a:lnSpc>
              <a:spcAft>
                <a:spcPts val="1500"/>
              </a:spcAft>
              <a:buClr>
                <a:schemeClr val="accent1"/>
              </a:buClr>
              <a:buSzPct val="80000"/>
            </a:pPr>
            <a:r>
              <a:rPr lang="en-US" sz="1600" spc="0" dirty="0">
                <a:solidFill>
                  <a:schemeClr val="accent2"/>
                </a:solidFill>
              </a:rPr>
              <a:t>A well-informed taxi driver possesses comprehensive knowledge of the local area, including the most efficient routes to various destinations, allowing them to navigate the area effectively and avoid traffic congestion. The ability to choose the optimal route demonstrates expertise and enhances the passenger's experience by </a:t>
            </a:r>
            <a:r>
              <a:rPr lang="en-US" sz="1600" spc="0" dirty="0" err="1">
                <a:solidFill>
                  <a:schemeClr val="accent2"/>
                </a:solidFill>
              </a:rPr>
              <a:t>minimising</a:t>
            </a:r>
            <a:r>
              <a:rPr lang="en-US" sz="1600" spc="0" dirty="0">
                <a:solidFill>
                  <a:schemeClr val="accent2"/>
                </a:solidFill>
              </a:rPr>
              <a:t> travel time and reducing frustration.</a:t>
            </a:r>
          </a:p>
          <a:p>
            <a:pPr defTabSz="914400">
              <a:lnSpc>
                <a:spcPct val="90000"/>
              </a:lnSpc>
              <a:spcAft>
                <a:spcPts val="600"/>
              </a:spcAft>
              <a:buClr>
                <a:schemeClr val="accent1"/>
              </a:buClr>
              <a:buSzPct val="80000"/>
            </a:pPr>
            <a:r>
              <a:rPr lang="en-US" sz="2000" b="1" u="sng" dirty="0">
                <a:solidFill>
                  <a:schemeClr val="tx2"/>
                </a:solidFill>
              </a:rPr>
              <a:t>Traffic Awareness</a:t>
            </a:r>
          </a:p>
          <a:p>
            <a:pPr defTabSz="914400">
              <a:lnSpc>
                <a:spcPct val="90000"/>
              </a:lnSpc>
              <a:spcAft>
                <a:spcPts val="1500"/>
              </a:spcAft>
              <a:buClr>
                <a:schemeClr val="accent1"/>
              </a:buClr>
              <a:buSzPct val="80000"/>
            </a:pPr>
            <a:r>
              <a:rPr lang="en-US" sz="1600" dirty="0">
                <a:solidFill>
                  <a:schemeClr val="accent2"/>
                </a:solidFill>
              </a:rPr>
              <a:t>Staying updated on current traffic conditions and road closures enables taxi drivers to make informed decisions about route adjustments. By leveraging real-time traffic data or using navigational tools such as GPS or Sat Nav during the hire, drivers can proactively avoid congested areas.</a:t>
            </a:r>
          </a:p>
          <a:p>
            <a:pPr defTabSz="914400">
              <a:lnSpc>
                <a:spcPct val="90000"/>
              </a:lnSpc>
              <a:spcAft>
                <a:spcPts val="600"/>
              </a:spcAft>
              <a:buClr>
                <a:schemeClr val="accent1"/>
              </a:buClr>
              <a:buSzPct val="80000"/>
            </a:pPr>
            <a:r>
              <a:rPr lang="en-US" sz="2000" b="1" u="sng" dirty="0">
                <a:solidFill>
                  <a:schemeClr val="tx2"/>
                </a:solidFill>
              </a:rPr>
              <a:t>Safety and Security</a:t>
            </a:r>
          </a:p>
          <a:p>
            <a:pPr defTabSz="914400">
              <a:lnSpc>
                <a:spcPct val="90000"/>
              </a:lnSpc>
              <a:spcAft>
                <a:spcPts val="1500"/>
              </a:spcAft>
              <a:buClr>
                <a:schemeClr val="accent1"/>
              </a:buClr>
              <a:buSzPct val="80000"/>
            </a:pPr>
            <a:r>
              <a:rPr lang="en-US" sz="1700" dirty="0">
                <a:solidFill>
                  <a:schemeClr val="accent2"/>
                </a:solidFill>
              </a:rPr>
              <a:t>Understanding traffic rules and regulations, driving the taxi in a safe, smooth and controlled manner, following speed limits, and maintaining a safe driving approach enhance passenger safety and </a:t>
            </a:r>
            <a:r>
              <a:rPr lang="en-US" sz="1700" dirty="0" err="1">
                <a:solidFill>
                  <a:schemeClr val="accent2"/>
                </a:solidFill>
              </a:rPr>
              <a:t>instil</a:t>
            </a:r>
            <a:r>
              <a:rPr lang="en-US" sz="1700" dirty="0">
                <a:solidFill>
                  <a:schemeClr val="accent2"/>
                </a:solidFill>
              </a:rPr>
              <a:t> confidence. Well-trained drivers </a:t>
            </a:r>
            <a:r>
              <a:rPr lang="en-US" sz="1700" dirty="0" err="1">
                <a:solidFill>
                  <a:schemeClr val="accent2"/>
                </a:solidFill>
              </a:rPr>
              <a:t>prioritising</a:t>
            </a:r>
            <a:r>
              <a:rPr lang="en-US" sz="1700" dirty="0">
                <a:solidFill>
                  <a:schemeClr val="accent2"/>
                </a:solidFill>
              </a:rPr>
              <a:t> passenger security contribute to a positive customer experience by creating a sense of trust and reliability. Interacting appropriately with other road users both verbally and through driver’s </a:t>
            </a:r>
            <a:r>
              <a:rPr lang="en-US" sz="1700" dirty="0" err="1">
                <a:solidFill>
                  <a:schemeClr val="accent2"/>
                </a:solidFill>
              </a:rPr>
              <a:t>behaviour</a:t>
            </a:r>
            <a:r>
              <a:rPr lang="en-US" sz="1700" dirty="0">
                <a:solidFill>
                  <a:schemeClr val="accent2"/>
                </a:solidFill>
              </a:rPr>
              <a:t> also creates safe driving practices.</a:t>
            </a:r>
            <a:endParaRPr lang="en-US" sz="1700" spc="0" dirty="0">
              <a:solidFill>
                <a:schemeClr val="accent2"/>
              </a:solidFill>
            </a:endParaRPr>
          </a:p>
        </p:txBody>
      </p:sp>
      <p:pic>
        <p:nvPicPr>
          <p:cNvPr id="11" name="Picture Placeholder 10">
            <a:extLst>
              <a:ext uri="{FF2B5EF4-FFF2-40B4-BE49-F238E27FC236}">
                <a16:creationId xmlns:a16="http://schemas.microsoft.com/office/drawing/2014/main" id="{7A816B5E-F243-B366-790C-90BA589028F8}"/>
              </a:ext>
            </a:extLst>
          </p:cNvPr>
          <p:cNvPicPr>
            <a:picLocks noGrp="1" noChangeAspect="1"/>
          </p:cNvPicPr>
          <p:nvPr>
            <p:ph type="pic" sz="quarter" idx="13"/>
          </p:nvPr>
        </p:nvPicPr>
        <p:blipFill>
          <a:blip r:embed="rId4"/>
          <a:srcRect l="19827" r="19827"/>
          <a:stretch/>
        </p:blipFill>
        <p:spPr>
          <a:xfrm>
            <a:off x="9424492" y="1970185"/>
            <a:ext cx="2365162" cy="2613246"/>
          </a:xfrm>
          <a:prstGeom prst="rect">
            <a:avLst/>
          </a:prstGeom>
          <a:noFill/>
        </p:spPr>
      </p:pic>
      <p:sp>
        <p:nvSpPr>
          <p:cNvPr id="2" name="Slide Number Placeholder 5">
            <a:extLst>
              <a:ext uri="{FF2B5EF4-FFF2-40B4-BE49-F238E27FC236}">
                <a16:creationId xmlns:a16="http://schemas.microsoft.com/office/drawing/2014/main" id="{2A355F3D-6CE1-1A25-5FD9-E53DFBBD6FC5}"/>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fld id="{D57F1E4F-1CFF-5643-939E-217C01CDF565}" type="slidenum">
              <a:rPr lang="en-US" sz="3200" smtClean="0"/>
              <a:pPr algn="ctr">
                <a:spcAft>
                  <a:spcPts val="600"/>
                </a:spcAft>
              </a:pPr>
              <a:t>33</a:t>
            </a:fld>
            <a:endParaRPr lang="en-US" sz="3200"/>
          </a:p>
        </p:txBody>
      </p:sp>
    </p:spTree>
    <p:custDataLst>
      <p:tags r:id="rId1"/>
    </p:custDataLst>
    <p:extLst>
      <p:ext uri="{BB962C8B-B14F-4D97-AF65-F5344CB8AC3E}">
        <p14:creationId xmlns:p14="http://schemas.microsoft.com/office/powerpoint/2010/main" val="193746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A801481-56BC-F3F9-2541-049D266BB17F}"/>
              </a:ext>
            </a:extLst>
          </p:cNvPr>
          <p:cNvSpPr txBox="1">
            <a:spLocks noGrp="1"/>
          </p:cNvSpPr>
          <p:nvPr>
            <p:ph idx="1"/>
          </p:nvPr>
        </p:nvSpPr>
        <p:spPr>
          <a:xfrm>
            <a:off x="6309361" y="628234"/>
            <a:ext cx="4411980" cy="5601533"/>
          </a:xfrm>
          <a:prstGeom prst="rect">
            <a:avLst/>
          </a:prstGeom>
          <a:noFill/>
        </p:spPr>
        <p:txBody>
          <a:bodyPr wrap="square" rtlCol="0">
            <a:spAutoFit/>
          </a:bodyPr>
          <a:lstStyle/>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Local Shopping </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Medical services</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Food &amp; Wine</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Family Friendly</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Hire &amp; Transport</a:t>
            </a:r>
          </a:p>
          <a:p>
            <a:pPr marL="533400" indent="-438150">
              <a:lnSpc>
                <a:spcPct val="100000"/>
              </a:lnSpc>
              <a:spcBef>
                <a:spcPts val="300"/>
              </a:spcBef>
              <a:spcAft>
                <a:spcPts val="300"/>
              </a:spcAft>
              <a:buClr>
                <a:schemeClr val="accent2"/>
              </a:buClr>
            </a:pPr>
            <a:r>
              <a:rPr lang="en-US" sz="2800" dirty="0">
                <a:solidFill>
                  <a:schemeClr val="accent2"/>
                </a:solidFill>
                <a:latin typeface="+mn-lt"/>
              </a:rPr>
              <a:t>Adventure</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History</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Local Tours</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Museums &amp; Galleries</a:t>
            </a:r>
          </a:p>
          <a:p>
            <a:pPr marL="533400" indent="-438150">
              <a:lnSpc>
                <a:spcPct val="100000"/>
              </a:lnSpc>
              <a:spcBef>
                <a:spcPts val="300"/>
              </a:spcBef>
              <a:spcAft>
                <a:spcPts val="300"/>
              </a:spcAft>
              <a:buClr>
                <a:schemeClr val="accent2"/>
              </a:buClr>
              <a:buFont typeface="Arial" pitchFamily="34" charset="0"/>
              <a:buChar char="•"/>
            </a:pPr>
            <a:r>
              <a:rPr lang="en-US" sz="2800" dirty="0">
                <a:solidFill>
                  <a:schemeClr val="accent2"/>
                </a:solidFill>
                <a:latin typeface="+mn-lt"/>
              </a:rPr>
              <a:t>Wilderness Areas</a:t>
            </a:r>
          </a:p>
          <a:p>
            <a:pPr marL="533400" indent="-438150">
              <a:lnSpc>
                <a:spcPct val="100000"/>
              </a:lnSpc>
              <a:spcBef>
                <a:spcPts val="300"/>
              </a:spcBef>
              <a:spcAft>
                <a:spcPts val="300"/>
              </a:spcAft>
              <a:buClr>
                <a:schemeClr val="accent2"/>
              </a:buClr>
            </a:pPr>
            <a:r>
              <a:rPr lang="en-US" sz="2800" dirty="0">
                <a:solidFill>
                  <a:schemeClr val="accent2"/>
                </a:solidFill>
                <a:latin typeface="+mn-lt"/>
              </a:rPr>
              <a:t>Wildlife&amp; Nature</a:t>
            </a:r>
            <a:endParaRPr lang="en-AU" sz="2800" dirty="0">
              <a:solidFill>
                <a:schemeClr val="accent2"/>
              </a:solidFill>
              <a:latin typeface="+mn-lt"/>
            </a:endParaRPr>
          </a:p>
        </p:txBody>
      </p:sp>
      <p:sp>
        <p:nvSpPr>
          <p:cNvPr id="3" name="Title 2">
            <a:extLst>
              <a:ext uri="{FF2B5EF4-FFF2-40B4-BE49-F238E27FC236}">
                <a16:creationId xmlns:a16="http://schemas.microsoft.com/office/drawing/2014/main" id="{3D4D630E-FCB5-8589-8FD4-20D88DBE8CC5}"/>
              </a:ext>
            </a:extLst>
          </p:cNvPr>
          <p:cNvSpPr>
            <a:spLocks noGrp="1"/>
          </p:cNvSpPr>
          <p:nvPr>
            <p:ph type="title"/>
          </p:nvPr>
        </p:nvSpPr>
        <p:spPr>
          <a:xfrm>
            <a:off x="440839" y="367949"/>
            <a:ext cx="10452849" cy="910492"/>
          </a:xfrm>
        </p:spPr>
        <p:txBody>
          <a:bodyPr>
            <a:normAutofit/>
          </a:bodyPr>
          <a:lstStyle/>
          <a:p>
            <a:r>
              <a:rPr lang="en-US" sz="4800" b="1">
                <a:solidFill>
                  <a:schemeClr val="accent2"/>
                </a:solidFill>
                <a:latin typeface="+mj-lt"/>
                <a:cs typeface="Arial" pitchFamily="34" charset="0"/>
              </a:rPr>
              <a:t>Things To Do…</a:t>
            </a:r>
            <a:endParaRPr lang="en-AU" b="1">
              <a:solidFill>
                <a:schemeClr val="accent2"/>
              </a:solidFill>
              <a:latin typeface="+mj-lt"/>
            </a:endParaRPr>
          </a:p>
        </p:txBody>
      </p:sp>
      <p:pic>
        <p:nvPicPr>
          <p:cNvPr id="7" name="Picture 6">
            <a:extLst>
              <a:ext uri="{FF2B5EF4-FFF2-40B4-BE49-F238E27FC236}">
                <a16:creationId xmlns:a16="http://schemas.microsoft.com/office/drawing/2014/main" id="{E1F5662D-C04E-2B4A-CC90-5C54ABCDAC9E}"/>
              </a:ext>
            </a:extLst>
          </p:cNvPr>
          <p:cNvPicPr>
            <a:picLocks noChangeAspect="1"/>
          </p:cNvPicPr>
          <p:nvPr/>
        </p:nvPicPr>
        <p:blipFill rotWithShape="1">
          <a:blip r:embed="rId3"/>
          <a:srcRect l="1845" t="2986" r="2910" b="5301"/>
          <a:stretch/>
        </p:blipFill>
        <p:spPr>
          <a:xfrm>
            <a:off x="643614" y="1406940"/>
            <a:ext cx="5195925" cy="4832092"/>
          </a:xfrm>
          <a:prstGeom prst="rect">
            <a:avLst/>
          </a:prstGeom>
        </p:spPr>
      </p:pic>
      <p:sp>
        <p:nvSpPr>
          <p:cNvPr id="2" name="Slide Number Placeholder 5">
            <a:extLst>
              <a:ext uri="{FF2B5EF4-FFF2-40B4-BE49-F238E27FC236}">
                <a16:creationId xmlns:a16="http://schemas.microsoft.com/office/drawing/2014/main" id="{572F1993-F38F-F18C-AFA3-C34E9F84C460}"/>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34</a:t>
            </a:fld>
            <a:endParaRPr lang="en-US" sz="3200"/>
          </a:p>
        </p:txBody>
      </p:sp>
    </p:spTree>
    <p:extLst>
      <p:ext uri="{BB962C8B-B14F-4D97-AF65-F5344CB8AC3E}">
        <p14:creationId xmlns:p14="http://schemas.microsoft.com/office/powerpoint/2010/main" val="1027061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a:latin typeface="Arial Rounded MT Bold" panose="020F0704030504030204" pitchFamily="34" charset="0"/>
                <a:ea typeface="+mj-ea"/>
                <a:cs typeface="+mj-cs"/>
              </a:rPr>
              <a:t>6. Handling Complaints</a:t>
            </a:r>
            <a:endParaRPr lang="en-AU"/>
          </a:p>
        </p:txBody>
      </p:sp>
      <p:pic>
        <p:nvPicPr>
          <p:cNvPr id="7" name="Picture Placeholder 6" descr="A person and person in a car&#10;&#10;Description automatically generated with medium confidence">
            <a:extLst>
              <a:ext uri="{FF2B5EF4-FFF2-40B4-BE49-F238E27FC236}">
                <a16:creationId xmlns:a16="http://schemas.microsoft.com/office/drawing/2014/main" id="{63F8502A-7AF9-FA39-404B-3566C64424DA}"/>
              </a:ext>
            </a:extLst>
          </p:cNvPr>
          <p:cNvPicPr>
            <a:picLocks noGrp="1" noChangeAspect="1"/>
          </p:cNvPicPr>
          <p:nvPr>
            <p:ph type="pic" sz="quarter" idx="13"/>
          </p:nvPr>
        </p:nvPicPr>
        <p:blipFill>
          <a:blip r:embed="rId2"/>
          <a:srcRect l="18719" r="18719"/>
          <a:stretch>
            <a:fillRect/>
          </a:stretch>
        </p:blipFill>
        <p:spPr>
          <a:xfrm>
            <a:off x="-1" y="0"/>
            <a:ext cx="6469040" cy="8667451"/>
          </a:xfrm>
        </p:spPr>
      </p:pic>
      <p:sp>
        <p:nvSpPr>
          <p:cNvPr id="2" name="Slide Number Placeholder 5">
            <a:extLst>
              <a:ext uri="{FF2B5EF4-FFF2-40B4-BE49-F238E27FC236}">
                <a16:creationId xmlns:a16="http://schemas.microsoft.com/office/drawing/2014/main" id="{FD40DEA2-1017-7778-96F5-EB20C00B3B90}"/>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35</a:t>
            </a:fld>
            <a:endParaRPr lang="en-US" sz="3200"/>
          </a:p>
        </p:txBody>
      </p:sp>
    </p:spTree>
    <p:extLst>
      <p:ext uri="{BB962C8B-B14F-4D97-AF65-F5344CB8AC3E}">
        <p14:creationId xmlns:p14="http://schemas.microsoft.com/office/powerpoint/2010/main" val="2976362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CCBE88-6875-3F87-F034-FCF98989E67E}"/>
              </a:ext>
            </a:extLst>
          </p:cNvPr>
          <p:cNvSpPr>
            <a:spLocks noGrp="1"/>
          </p:cNvSpPr>
          <p:nvPr>
            <p:ph type="title"/>
          </p:nvPr>
        </p:nvSpPr>
        <p:spPr>
          <a:xfrm>
            <a:off x="411480" y="483870"/>
            <a:ext cx="6693061" cy="910590"/>
          </a:xfrm>
        </p:spPr>
        <p:txBody>
          <a:bodyPr vert="horz" lIns="91440" tIns="45720" rIns="91440" bIns="45720" rtlCol="0" anchor="ctr">
            <a:normAutofit/>
          </a:bodyPr>
          <a:lstStyle/>
          <a:p>
            <a:r>
              <a:rPr lang="en-US" sz="4400" spc="-50">
                <a:solidFill>
                  <a:schemeClr val="tx2"/>
                </a:solidFill>
                <a:latin typeface="Arial Rounded MT Bold" panose="020F0704030504030204" pitchFamily="34" charset="0"/>
              </a:rPr>
              <a:t>Complaints are Gifts</a:t>
            </a:r>
          </a:p>
        </p:txBody>
      </p:sp>
      <p:sp>
        <p:nvSpPr>
          <p:cNvPr id="8" name="Content Placeholder 8">
            <a:extLst>
              <a:ext uri="{FF2B5EF4-FFF2-40B4-BE49-F238E27FC236}">
                <a16:creationId xmlns:a16="http://schemas.microsoft.com/office/drawing/2014/main" id="{009A4129-9655-653F-E562-BABCE0A53FCC}"/>
              </a:ext>
            </a:extLst>
          </p:cNvPr>
          <p:cNvSpPr>
            <a:spLocks noGrp="1"/>
          </p:cNvSpPr>
          <p:nvPr>
            <p:ph idx="4294967295"/>
          </p:nvPr>
        </p:nvSpPr>
        <p:spPr>
          <a:xfrm>
            <a:off x="445770" y="1657350"/>
            <a:ext cx="7589520" cy="4377690"/>
          </a:xfrm>
        </p:spPr>
        <p:txBody>
          <a:bodyPr vert="horz" lIns="91440" tIns="45720" rIns="91440" bIns="45720" rtlCol="0">
            <a:normAutofit/>
          </a:bodyPr>
          <a:lstStyle/>
          <a:p>
            <a:pPr marL="355600">
              <a:lnSpc>
                <a:spcPct val="150000"/>
              </a:lnSpc>
              <a:spcBef>
                <a:spcPts val="1000"/>
              </a:spcBef>
              <a:spcAft>
                <a:spcPts val="1000"/>
              </a:spcAft>
            </a:pPr>
            <a:r>
              <a:rPr lang="en-US" sz="2800">
                <a:solidFill>
                  <a:schemeClr val="accent2"/>
                </a:solidFill>
              </a:rPr>
              <a:t>Thank the customer for their complaint</a:t>
            </a:r>
          </a:p>
          <a:p>
            <a:pPr marL="355600">
              <a:lnSpc>
                <a:spcPct val="150000"/>
              </a:lnSpc>
              <a:spcBef>
                <a:spcPts val="1000"/>
              </a:spcBef>
              <a:spcAft>
                <a:spcPts val="1000"/>
              </a:spcAft>
            </a:pPr>
            <a:r>
              <a:rPr lang="en-US" sz="2800">
                <a:solidFill>
                  <a:schemeClr val="accent2"/>
                </a:solidFill>
              </a:rPr>
              <a:t>Complaints are opportunities to learn and improve</a:t>
            </a:r>
          </a:p>
          <a:p>
            <a:pPr marL="355600">
              <a:lnSpc>
                <a:spcPct val="150000"/>
              </a:lnSpc>
              <a:spcBef>
                <a:spcPts val="1000"/>
              </a:spcBef>
              <a:spcAft>
                <a:spcPts val="1000"/>
              </a:spcAft>
            </a:pPr>
            <a:r>
              <a:rPr lang="en-US" sz="2800">
                <a:solidFill>
                  <a:schemeClr val="accent2"/>
                </a:solidFill>
              </a:rPr>
              <a:t>1 in 25 will tell you the other 24 will tell everyone else!</a:t>
            </a:r>
          </a:p>
        </p:txBody>
      </p:sp>
      <p:pic>
        <p:nvPicPr>
          <p:cNvPr id="6" name="Picture Placeholder 5" descr="A person holding a red box&#10;&#10;Description automatically generated with low confidence">
            <a:extLst>
              <a:ext uri="{FF2B5EF4-FFF2-40B4-BE49-F238E27FC236}">
                <a16:creationId xmlns:a16="http://schemas.microsoft.com/office/drawing/2014/main" id="{125C777A-5A8C-2988-6BFE-3B70A04AB7B3}"/>
              </a:ext>
            </a:extLst>
          </p:cNvPr>
          <p:cNvPicPr>
            <a:picLocks noGrp="1" noChangeAspect="1"/>
          </p:cNvPicPr>
          <p:nvPr>
            <p:ph type="pic" sz="quarter" idx="13"/>
          </p:nvPr>
        </p:nvPicPr>
        <p:blipFill rotWithShape="1">
          <a:blip r:embed="rId3"/>
          <a:srcRect l="22220" r="22174" b="2"/>
          <a:stretch/>
        </p:blipFill>
        <p:spPr>
          <a:xfrm>
            <a:off x="8310622" y="243840"/>
            <a:ext cx="3646837" cy="6377939"/>
          </a:xfrm>
          <a:prstGeom prst="rect">
            <a:avLst/>
          </a:prstGeom>
        </p:spPr>
      </p:pic>
      <p:sp>
        <p:nvSpPr>
          <p:cNvPr id="3" name="Slide Number Placeholder 5">
            <a:extLst>
              <a:ext uri="{FF2B5EF4-FFF2-40B4-BE49-F238E27FC236}">
                <a16:creationId xmlns:a16="http://schemas.microsoft.com/office/drawing/2014/main" id="{5D2E6665-A246-FD04-9958-CCA800B16CDD}"/>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36</a:t>
            </a:fld>
            <a:endParaRPr lang="en-US" sz="3200"/>
          </a:p>
        </p:txBody>
      </p:sp>
    </p:spTree>
    <p:extLst>
      <p:ext uri="{BB962C8B-B14F-4D97-AF65-F5344CB8AC3E}">
        <p14:creationId xmlns:p14="http://schemas.microsoft.com/office/powerpoint/2010/main" val="113140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25780" y="586740"/>
            <a:ext cx="9875520" cy="773430"/>
          </a:xfrm>
        </p:spPr>
        <p:txBody>
          <a:bodyPr vert="horz" lIns="91440" tIns="45720" rIns="91440" bIns="45720" rtlCol="0" anchor="ctr">
            <a:normAutofit/>
          </a:bodyPr>
          <a:lstStyle/>
          <a:p>
            <a:r>
              <a:rPr lang="en-US" spc="-50" err="1">
                <a:latin typeface="Arial Rounded MT Bold" panose="020F0704030504030204" pitchFamily="34" charset="0"/>
              </a:rPr>
              <a:t>Apologising</a:t>
            </a:r>
            <a:r>
              <a:rPr lang="en-US" spc="-50">
                <a:latin typeface="Arial Rounded MT Bold" panose="020F0704030504030204" pitchFamily="34" charset="0"/>
              </a:rPr>
              <a:t>……</a:t>
            </a:r>
          </a:p>
        </p:txBody>
      </p:sp>
      <p:pic>
        <p:nvPicPr>
          <p:cNvPr id="5122" name="Picture 2" descr="A yellow post-it note with a smiley face on it&#10;&#10;Description automatically generated with low confidence"/>
          <p:cNvPicPr>
            <a:picLocks noChangeAspect="1" noChangeArrowheads="1"/>
          </p:cNvPicPr>
          <p:nvPr/>
        </p:nvPicPr>
        <p:blipFill rotWithShape="1">
          <a:blip r:embed="rId3"/>
          <a:srcRect l="26274" r="24764" b="2"/>
          <a:stretch/>
        </p:blipFill>
        <p:spPr bwMode="auto">
          <a:xfrm>
            <a:off x="539380" y="1670878"/>
            <a:ext cx="3732375" cy="4535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2810897391"/>
              </p:ext>
            </p:extLst>
          </p:nvPr>
        </p:nvGraphicFramePr>
        <p:xfrm>
          <a:off x="4490976" y="1645920"/>
          <a:ext cx="7203719" cy="4583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5">
            <a:extLst>
              <a:ext uri="{FF2B5EF4-FFF2-40B4-BE49-F238E27FC236}">
                <a16:creationId xmlns:a16="http://schemas.microsoft.com/office/drawing/2014/main" id="{1C1DAD62-B9EC-0D0D-0752-CC105571FADC}"/>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37</a:t>
            </a:fld>
            <a:endParaRPr lang="en-US" sz="3200"/>
          </a:p>
        </p:txBody>
      </p:sp>
    </p:spTree>
    <p:extLst>
      <p:ext uri="{BB962C8B-B14F-4D97-AF65-F5344CB8AC3E}">
        <p14:creationId xmlns:p14="http://schemas.microsoft.com/office/powerpoint/2010/main" val="4826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Title 2">
            <a:extLst>
              <a:ext uri="{FF2B5EF4-FFF2-40B4-BE49-F238E27FC236}">
                <a16:creationId xmlns:a16="http://schemas.microsoft.com/office/drawing/2014/main" id="{20ABC0B3-8E81-45B3-840B-2B44817FEABC}"/>
              </a:ext>
            </a:extLst>
          </p:cNvPr>
          <p:cNvSpPr>
            <a:spLocks noGrp="1"/>
          </p:cNvSpPr>
          <p:nvPr>
            <p:ph type="title"/>
          </p:nvPr>
        </p:nvSpPr>
        <p:spPr>
          <a:xfrm>
            <a:off x="910988" y="609600"/>
            <a:ext cx="10107532" cy="1356360"/>
          </a:xfrm>
        </p:spPr>
        <p:txBody>
          <a:bodyPr vert="horz" lIns="91440" tIns="45720" rIns="91440" bIns="45720" rtlCol="0" anchor="ctr">
            <a:normAutofit/>
          </a:bodyPr>
          <a:lstStyle/>
          <a:p>
            <a:r>
              <a:rPr lang="en-US" spc="-50">
                <a:latin typeface="Arial Rounded MT Bold" panose="020F0704030504030204" pitchFamily="34" charset="0"/>
              </a:rPr>
              <a:t>Where have we been.... </a:t>
            </a:r>
          </a:p>
        </p:txBody>
      </p:sp>
      <p:graphicFrame>
        <p:nvGraphicFramePr>
          <p:cNvPr id="4" name="Content Placeholder 2">
            <a:extLst>
              <a:ext uri="{FF2B5EF4-FFF2-40B4-BE49-F238E27FC236}">
                <a16:creationId xmlns:a16="http://schemas.microsoft.com/office/drawing/2014/main" id="{32156D84-DDAF-4249-A9ED-18A045BB1336}"/>
              </a:ext>
            </a:extLst>
          </p:cNvPr>
          <p:cNvGraphicFramePr>
            <a:graphicFrameLocks/>
          </p:cNvGraphicFramePr>
          <p:nvPr>
            <p:extLst>
              <p:ext uri="{D42A27DB-BD31-4B8C-83A1-F6EECF244321}">
                <p14:modId xmlns:p14="http://schemas.microsoft.com/office/powerpoint/2010/main" val="2732293828"/>
              </p:ext>
            </p:extLst>
          </p:nvPr>
        </p:nvGraphicFramePr>
        <p:xfrm>
          <a:off x="910988" y="196596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5">
            <a:extLst>
              <a:ext uri="{FF2B5EF4-FFF2-40B4-BE49-F238E27FC236}">
                <a16:creationId xmlns:a16="http://schemas.microsoft.com/office/drawing/2014/main" id="{A4D8417B-578A-0CD5-15EB-C9359DD045D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38</a:t>
            </a:fld>
            <a:endParaRPr lang="en-US" sz="3200"/>
          </a:p>
        </p:txBody>
      </p:sp>
    </p:spTree>
    <p:custDataLst>
      <p:tags r:id="rId1"/>
    </p:custDataLst>
    <p:extLst>
      <p:ext uri="{BB962C8B-B14F-4D97-AF65-F5344CB8AC3E}">
        <p14:creationId xmlns:p14="http://schemas.microsoft.com/office/powerpoint/2010/main" val="2439147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867AF-77AC-4E7E-B432-426ECA32F4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2225603" y="2031121"/>
            <a:ext cx="7866300" cy="3933150"/>
          </a:xfrm>
          <a:prstGeom prst="rect">
            <a:avLst/>
          </a:prstGeom>
          <a:noFill/>
        </p:spPr>
      </p:pic>
      <p:sp>
        <p:nvSpPr>
          <p:cNvPr id="2" name="TextBox 1">
            <a:extLst>
              <a:ext uri="{FF2B5EF4-FFF2-40B4-BE49-F238E27FC236}">
                <a16:creationId xmlns:a16="http://schemas.microsoft.com/office/drawing/2014/main" id="{32D451E4-5433-4CB2-9D4A-239FACA016BD}"/>
              </a:ext>
            </a:extLst>
          </p:cNvPr>
          <p:cNvSpPr txBox="1"/>
          <p:nvPr/>
        </p:nvSpPr>
        <p:spPr>
          <a:xfrm>
            <a:off x="932329" y="893729"/>
            <a:ext cx="10452849" cy="910492"/>
          </a:xfrm>
          <a:prstGeom prst="rect">
            <a:avLst/>
          </a:prstGeom>
        </p:spPr>
        <p:txBody>
          <a:bodyPr vert="horz" lIns="91440" tIns="45720" rIns="91440" bIns="45720" rtlCol="0" anchor="ctr">
            <a:normAutofit fontScale="85000" lnSpcReduction="10000"/>
          </a:bodyPr>
          <a:lstStyle/>
          <a:p>
            <a:pPr marL="285750" indent="-285750" algn="ctr" defTabSz="914400">
              <a:lnSpc>
                <a:spcPct val="90000"/>
              </a:lnSpc>
              <a:spcBef>
                <a:spcPct val="0"/>
              </a:spcBef>
              <a:spcAft>
                <a:spcPts val="600"/>
              </a:spcAft>
            </a:pPr>
            <a:r>
              <a:rPr lang="en-US" sz="4400" spc="-50">
                <a:solidFill>
                  <a:schemeClr val="tx2"/>
                </a:solidFill>
                <a:latin typeface="Arial Rounded MT Bold" panose="020F0704030504030204" pitchFamily="34" charset="0"/>
                <a:ea typeface="+mj-ea"/>
                <a:cs typeface="+mj-cs"/>
              </a:rPr>
              <a:t>Review  |  Reflection | </a:t>
            </a:r>
            <a:r>
              <a:rPr lang="en-AU" sz="4400" spc="-50">
                <a:solidFill>
                  <a:schemeClr val="tx2"/>
                </a:solidFill>
                <a:latin typeface="Arial Rounded MT Bold" panose="020F0704030504030204" pitchFamily="34" charset="0"/>
                <a:ea typeface="+mj-ea"/>
                <a:cs typeface="+mj-cs"/>
              </a:rPr>
              <a:t>Conclusion </a:t>
            </a:r>
            <a:r>
              <a:rPr lang="en-US" sz="4400" spc="-50">
                <a:solidFill>
                  <a:schemeClr val="tx2"/>
                </a:solidFill>
                <a:latin typeface="Arial Rounded MT Bold" panose="020F0704030504030204" pitchFamily="34" charset="0"/>
                <a:ea typeface="+mj-ea"/>
                <a:cs typeface="+mj-cs"/>
              </a:rPr>
              <a:t> | </a:t>
            </a:r>
            <a:r>
              <a:rPr lang="en-AU" sz="4400" spc="-50">
                <a:solidFill>
                  <a:schemeClr val="tx2"/>
                </a:solidFill>
                <a:latin typeface="Arial Rounded MT Bold" panose="020F0704030504030204" pitchFamily="34" charset="0"/>
                <a:ea typeface="+mj-ea"/>
                <a:cs typeface="+mj-cs"/>
              </a:rPr>
              <a:t>Wrap-up </a:t>
            </a:r>
            <a:r>
              <a:rPr lang="en-US" sz="4400" spc="-50">
                <a:solidFill>
                  <a:schemeClr val="tx2"/>
                </a:solidFill>
                <a:latin typeface="Arial Rounded MT Bold" panose="020F0704030504030204" pitchFamily="34" charset="0"/>
                <a:ea typeface="+mj-ea"/>
                <a:cs typeface="+mj-cs"/>
              </a:rPr>
              <a:t> </a:t>
            </a:r>
          </a:p>
        </p:txBody>
      </p:sp>
      <p:sp>
        <p:nvSpPr>
          <p:cNvPr id="3" name="Slide Number Placeholder 5">
            <a:extLst>
              <a:ext uri="{FF2B5EF4-FFF2-40B4-BE49-F238E27FC236}">
                <a16:creationId xmlns:a16="http://schemas.microsoft.com/office/drawing/2014/main" id="{4BFA9A2E-E95C-48AA-D0B4-D2CCAFED2F1B}"/>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39</a:t>
            </a:fld>
            <a:endParaRPr lang="en-US" sz="3200"/>
          </a:p>
        </p:txBody>
      </p:sp>
    </p:spTree>
    <p:custDataLst>
      <p:tags r:id="rId1"/>
    </p:custDataLst>
    <p:extLst>
      <p:ext uri="{BB962C8B-B14F-4D97-AF65-F5344CB8AC3E}">
        <p14:creationId xmlns:p14="http://schemas.microsoft.com/office/powerpoint/2010/main" val="127357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Title 2">
            <a:extLst>
              <a:ext uri="{FF2B5EF4-FFF2-40B4-BE49-F238E27FC236}">
                <a16:creationId xmlns:a16="http://schemas.microsoft.com/office/drawing/2014/main" id="{20ABC0B3-8E81-45B3-840B-2B44817FEABC}"/>
              </a:ext>
            </a:extLst>
          </p:cNvPr>
          <p:cNvSpPr>
            <a:spLocks noGrp="1"/>
          </p:cNvSpPr>
          <p:nvPr>
            <p:ph type="title"/>
          </p:nvPr>
        </p:nvSpPr>
        <p:spPr>
          <a:xfrm>
            <a:off x="1143000" y="609600"/>
            <a:ext cx="9875520" cy="1356360"/>
          </a:xfrm>
        </p:spPr>
        <p:txBody>
          <a:bodyPr vert="horz" lIns="91440" tIns="45720" rIns="91440" bIns="45720" rtlCol="0" anchor="ctr">
            <a:normAutofit/>
          </a:bodyPr>
          <a:lstStyle/>
          <a:p>
            <a:r>
              <a:rPr lang="en-US" spc="-50" dirty="0">
                <a:latin typeface="Arial Rounded MT Bold" panose="020F0704030504030204" pitchFamily="34" charset="0"/>
              </a:rPr>
              <a:t>Course Overview </a:t>
            </a:r>
          </a:p>
        </p:txBody>
      </p:sp>
      <p:graphicFrame>
        <p:nvGraphicFramePr>
          <p:cNvPr id="4" name="Content Placeholder 2">
            <a:extLst>
              <a:ext uri="{FF2B5EF4-FFF2-40B4-BE49-F238E27FC236}">
                <a16:creationId xmlns:a16="http://schemas.microsoft.com/office/drawing/2014/main" id="{32156D84-DDAF-4249-A9ED-18A045BB1336}"/>
              </a:ext>
            </a:extLst>
          </p:cNvPr>
          <p:cNvGraphicFramePr>
            <a:graphicFrameLocks/>
          </p:cNvGraphicFramePr>
          <p:nvPr>
            <p:extLst>
              <p:ext uri="{D42A27DB-BD31-4B8C-83A1-F6EECF244321}">
                <p14:modId xmlns:p14="http://schemas.microsoft.com/office/powerpoint/2010/main" val="2996772509"/>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5">
            <a:extLst>
              <a:ext uri="{FF2B5EF4-FFF2-40B4-BE49-F238E27FC236}">
                <a16:creationId xmlns:a16="http://schemas.microsoft.com/office/drawing/2014/main" id="{798B5EED-7F20-304C-AAAC-B490047CC05F}"/>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4</a:t>
            </a:fld>
            <a:endParaRPr lang="en-US" sz="3200"/>
          </a:p>
        </p:txBody>
      </p:sp>
    </p:spTree>
    <p:custDataLst>
      <p:tags r:id="rId1"/>
    </p:custDataLst>
    <p:extLst>
      <p:ext uri="{BB962C8B-B14F-4D97-AF65-F5344CB8AC3E}">
        <p14:creationId xmlns:p14="http://schemas.microsoft.com/office/powerpoint/2010/main" val="65787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052047" y="609600"/>
            <a:ext cx="7082797" cy="1356360"/>
          </a:xfrm>
        </p:spPr>
        <p:txBody>
          <a:bodyPr vert="horz" lIns="91440" tIns="45720" rIns="91440" bIns="45720" rtlCol="0" anchor="ctr">
            <a:normAutofit/>
          </a:bodyPr>
          <a:lstStyle/>
          <a:p>
            <a:r>
              <a:rPr lang="en-US" spc="-50" dirty="0">
                <a:solidFill>
                  <a:schemeClr val="tx2"/>
                </a:solidFill>
                <a:latin typeface="Arial Rounded MT Bold" panose="020F0704030504030204" pitchFamily="34" charset="0"/>
              </a:rPr>
              <a:t>Important</a:t>
            </a:r>
            <a:r>
              <a:rPr lang="en-US" spc="-50" dirty="0">
                <a:solidFill>
                  <a:schemeClr val="accent1"/>
                </a:solidFill>
                <a:latin typeface="Arial Rounded MT Bold" panose="020F0704030504030204" pitchFamily="34" charset="0"/>
              </a:rPr>
              <a:t> </a:t>
            </a:r>
            <a:r>
              <a:rPr lang="en-US" spc="-50" dirty="0">
                <a:solidFill>
                  <a:schemeClr val="tx2"/>
                </a:solidFill>
                <a:latin typeface="Arial Rounded MT Bold" panose="020F0704030504030204" pitchFamily="34" charset="0"/>
              </a:rPr>
              <a:t>Services</a:t>
            </a:r>
          </a:p>
        </p:txBody>
      </p:sp>
      <p:pic>
        <p:nvPicPr>
          <p:cNvPr id="3" name="Picture 2" descr="A person and person holding a suitcase&#10;&#10;Description automatically generated with low confidence">
            <a:extLst>
              <a:ext uri="{FF2B5EF4-FFF2-40B4-BE49-F238E27FC236}">
                <a16:creationId xmlns:a16="http://schemas.microsoft.com/office/drawing/2014/main" id="{941BE711-4420-CACF-E0E5-92256945341E}"/>
              </a:ext>
            </a:extLst>
          </p:cNvPr>
          <p:cNvPicPr>
            <a:picLocks noChangeAspect="1"/>
          </p:cNvPicPr>
          <p:nvPr/>
        </p:nvPicPr>
        <p:blipFill rotWithShape="1">
          <a:blip r:embed="rId4"/>
          <a:srcRect l="51210" r="33209"/>
          <a:stretch/>
        </p:blipFill>
        <p:spPr>
          <a:xfrm>
            <a:off x="223336" y="243840"/>
            <a:ext cx="3646837" cy="6377939"/>
          </a:xfrm>
          <a:prstGeom prst="rect">
            <a:avLst/>
          </a:prstGeom>
          <a:noFill/>
        </p:spPr>
      </p:pic>
      <p:sp>
        <p:nvSpPr>
          <p:cNvPr id="8" name="Content Placeholder 3">
            <a:extLst>
              <a:ext uri="{FF2B5EF4-FFF2-40B4-BE49-F238E27FC236}">
                <a16:creationId xmlns:a16="http://schemas.microsoft.com/office/drawing/2014/main" id="{44A55917-3384-8979-201C-D629D67D9B72}"/>
              </a:ext>
            </a:extLst>
          </p:cNvPr>
          <p:cNvSpPr>
            <a:spLocks noGrp="1"/>
          </p:cNvSpPr>
          <p:nvPr>
            <p:ph idx="1"/>
          </p:nvPr>
        </p:nvSpPr>
        <p:spPr>
          <a:xfrm>
            <a:off x="4061013" y="2057399"/>
            <a:ext cx="7718612" cy="4253753"/>
          </a:xfrm>
        </p:spPr>
        <p:txBody>
          <a:bodyPr vert="horz" lIns="91440" tIns="45720" rIns="91440" bIns="45720" rtlCol="0">
            <a:normAutofit/>
          </a:bodyPr>
          <a:lstStyle/>
          <a:p>
            <a:pPr marL="0" indent="0">
              <a:lnSpc>
                <a:spcPct val="100000"/>
              </a:lnSpc>
              <a:spcBef>
                <a:spcPts val="0"/>
              </a:spcBef>
              <a:spcAft>
                <a:spcPts val="1200"/>
              </a:spcAft>
              <a:buNone/>
            </a:pPr>
            <a:r>
              <a:rPr lang="en-US" sz="2800" b="1" i="1" dirty="0">
                <a:solidFill>
                  <a:schemeClr val="accent4"/>
                </a:solidFill>
                <a:latin typeface="+mn-lt"/>
              </a:rPr>
              <a:t>Taxi’s meet a variety of transport needs including:</a:t>
            </a:r>
          </a:p>
          <a:p>
            <a:pPr marL="447675" indent="-179388">
              <a:lnSpc>
                <a:spcPct val="100000"/>
              </a:lnSpc>
              <a:spcBef>
                <a:spcPts val="1200"/>
              </a:spcBef>
              <a:spcAft>
                <a:spcPts val="1200"/>
              </a:spcAft>
              <a:buFont typeface="Corbel" pitchFamily="34" charset="0"/>
              <a:buChar char="•"/>
            </a:pPr>
            <a:r>
              <a:rPr lang="en-US" sz="2000" dirty="0">
                <a:solidFill>
                  <a:schemeClr val="accent2"/>
                </a:solidFill>
                <a:latin typeface="+mn-lt"/>
              </a:rPr>
              <a:t>Basic mobility for less mobile community groups, such as the elderly and people with disabilities. </a:t>
            </a:r>
          </a:p>
          <a:p>
            <a:pPr marL="447675" indent="-179388">
              <a:lnSpc>
                <a:spcPct val="100000"/>
              </a:lnSpc>
              <a:spcBef>
                <a:spcPts val="1200"/>
              </a:spcBef>
              <a:spcAft>
                <a:spcPts val="1200"/>
              </a:spcAft>
              <a:buFont typeface="Corbel" pitchFamily="34" charset="0"/>
              <a:buChar char="•"/>
            </a:pPr>
            <a:r>
              <a:rPr lang="en-US" sz="2000" dirty="0">
                <a:solidFill>
                  <a:schemeClr val="accent2"/>
                </a:solidFill>
                <a:latin typeface="+mn-lt"/>
              </a:rPr>
              <a:t>They can be used for transport in emergencies</a:t>
            </a:r>
          </a:p>
          <a:p>
            <a:pPr marL="447675" indent="-179388">
              <a:lnSpc>
                <a:spcPct val="100000"/>
              </a:lnSpc>
              <a:spcBef>
                <a:spcPts val="1200"/>
              </a:spcBef>
              <a:spcAft>
                <a:spcPts val="1200"/>
              </a:spcAft>
              <a:buFont typeface="Corbel" pitchFamily="34" charset="0"/>
              <a:buChar char="•"/>
            </a:pPr>
            <a:r>
              <a:rPr lang="en-US" sz="2000" dirty="0">
                <a:solidFill>
                  <a:schemeClr val="accent2"/>
                </a:solidFill>
                <a:latin typeface="+mn-lt"/>
              </a:rPr>
              <a:t>For general transportation for non-drivers </a:t>
            </a:r>
          </a:p>
          <a:p>
            <a:pPr marL="447675" indent="-179388">
              <a:lnSpc>
                <a:spcPct val="100000"/>
              </a:lnSpc>
              <a:spcBef>
                <a:spcPts val="1200"/>
              </a:spcBef>
              <a:spcAft>
                <a:spcPts val="1200"/>
              </a:spcAft>
              <a:buFont typeface="Corbel" pitchFamily="34" charset="0"/>
              <a:buChar char="•"/>
            </a:pPr>
            <a:r>
              <a:rPr lang="en-US" sz="2000" dirty="0">
                <a:solidFill>
                  <a:schemeClr val="accent2"/>
                </a:solidFill>
                <a:latin typeface="+mn-lt"/>
              </a:rPr>
              <a:t>An alternative transport option for vehicle owners and/or public transport users</a:t>
            </a:r>
          </a:p>
          <a:p>
            <a:pPr marL="447675" indent="-179388">
              <a:lnSpc>
                <a:spcPct val="100000"/>
              </a:lnSpc>
              <a:spcBef>
                <a:spcPts val="1200"/>
              </a:spcBef>
              <a:spcAft>
                <a:spcPts val="1200"/>
              </a:spcAft>
              <a:buFont typeface="Corbel" pitchFamily="34" charset="0"/>
              <a:buChar char="•"/>
            </a:pPr>
            <a:r>
              <a:rPr lang="en-US" sz="2000" dirty="0">
                <a:solidFill>
                  <a:schemeClr val="accent2"/>
                </a:solidFill>
                <a:latin typeface="+mn-lt"/>
              </a:rPr>
              <a:t>Mobility for tourists and visitors</a:t>
            </a:r>
          </a:p>
        </p:txBody>
      </p:sp>
      <p:sp>
        <p:nvSpPr>
          <p:cNvPr id="4" name="Slide Number Placeholder 5">
            <a:extLst>
              <a:ext uri="{FF2B5EF4-FFF2-40B4-BE49-F238E27FC236}">
                <a16:creationId xmlns:a16="http://schemas.microsoft.com/office/drawing/2014/main" id="{284B82C6-3F15-0650-18A7-A9E25AFE6696}"/>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fld id="{D57F1E4F-1CFF-5643-939E-217C01CDF565}" type="slidenum">
              <a:rPr lang="en-US" sz="3200" smtClean="0"/>
              <a:pPr algn="ctr">
                <a:spcAft>
                  <a:spcPts val="600"/>
                </a:spcAft>
              </a:pPr>
              <a:t>5</a:t>
            </a:fld>
            <a:endParaRPr lang="en-US" sz="3200"/>
          </a:p>
        </p:txBody>
      </p:sp>
    </p:spTree>
    <p:custDataLst>
      <p:tags r:id="rId1"/>
    </p:custDataLst>
    <p:extLst>
      <p:ext uri="{BB962C8B-B14F-4D97-AF65-F5344CB8AC3E}">
        <p14:creationId xmlns:p14="http://schemas.microsoft.com/office/powerpoint/2010/main" val="116150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BC4B6-FA9E-B495-90D9-919AC7A3C18A}"/>
              </a:ext>
            </a:extLst>
          </p:cNvPr>
          <p:cNvSpPr>
            <a:spLocks noGrp="1"/>
          </p:cNvSpPr>
          <p:nvPr>
            <p:ph type="title"/>
          </p:nvPr>
        </p:nvSpPr>
        <p:spPr>
          <a:xfrm>
            <a:off x="5217996" y="1929895"/>
            <a:ext cx="5893184" cy="2998210"/>
          </a:xfrm>
        </p:spPr>
        <p:txBody>
          <a:bodyPr>
            <a:normAutofit/>
          </a:bodyPr>
          <a:lstStyle/>
          <a:p>
            <a:r>
              <a:rPr lang="en-US" sz="3600" spc="-50">
                <a:latin typeface="Arial Rounded MT Bold" panose="020F0704030504030204" pitchFamily="34" charset="0"/>
                <a:ea typeface="+mj-ea"/>
                <a:cs typeface="+mj-cs"/>
              </a:rPr>
              <a:t>1. The Tasmanian Visitor Experience</a:t>
            </a:r>
            <a:endParaRPr lang="en-AU"/>
          </a:p>
        </p:txBody>
      </p:sp>
      <p:sp>
        <p:nvSpPr>
          <p:cNvPr id="12" name="Picture Placeholder 11">
            <a:extLst>
              <a:ext uri="{FF2B5EF4-FFF2-40B4-BE49-F238E27FC236}">
                <a16:creationId xmlns:a16="http://schemas.microsoft.com/office/drawing/2014/main" id="{95471089-1E5F-561A-2BB7-0D55E7C4BD5D}"/>
              </a:ext>
            </a:extLst>
          </p:cNvPr>
          <p:cNvSpPr>
            <a:spLocks noGrp="1"/>
          </p:cNvSpPr>
          <p:nvPr>
            <p:ph type="pic" sz="quarter" idx="13"/>
          </p:nvPr>
        </p:nvSpPr>
        <p:spPr/>
      </p:sp>
      <p:pic>
        <p:nvPicPr>
          <p:cNvPr id="13" name="Picture Placeholder 6" descr="A person and person in a car&#10;&#10;Description automatically generated with medium confidence">
            <a:extLst>
              <a:ext uri="{FF2B5EF4-FFF2-40B4-BE49-F238E27FC236}">
                <a16:creationId xmlns:a16="http://schemas.microsoft.com/office/drawing/2014/main" id="{2C36214B-FD43-EABA-1539-1C532BF2784F}"/>
              </a:ext>
            </a:extLst>
          </p:cNvPr>
          <p:cNvPicPr>
            <a:picLocks noChangeAspect="1"/>
          </p:cNvPicPr>
          <p:nvPr/>
        </p:nvPicPr>
        <p:blipFill>
          <a:blip r:embed="rId2"/>
          <a:srcRect l="18719" r="18719"/>
          <a:stretch>
            <a:fillRect/>
          </a:stretch>
        </p:blipFill>
        <p:spPr>
          <a:xfrm>
            <a:off x="-1" y="0"/>
            <a:ext cx="6469040" cy="8667451"/>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3"/>
          </a:solidFill>
        </p:spPr>
      </p:pic>
      <p:sp>
        <p:nvSpPr>
          <p:cNvPr id="2" name="Slide Number Placeholder 5">
            <a:extLst>
              <a:ext uri="{FF2B5EF4-FFF2-40B4-BE49-F238E27FC236}">
                <a16:creationId xmlns:a16="http://schemas.microsoft.com/office/drawing/2014/main" id="{97F4C7D3-809B-4C11-3375-81FCDB23CB6C}"/>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6</a:t>
            </a:fld>
            <a:endParaRPr lang="en-US" sz="3200"/>
          </a:p>
        </p:txBody>
      </p:sp>
    </p:spTree>
    <p:extLst>
      <p:ext uri="{BB962C8B-B14F-4D97-AF65-F5344CB8AC3E}">
        <p14:creationId xmlns:p14="http://schemas.microsoft.com/office/powerpoint/2010/main" val="26719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78845"/>
            <a:ext cx="11624310" cy="769895"/>
          </a:xfrm>
        </p:spPr>
        <p:txBody>
          <a:bodyPr vert="horz" lIns="91440" tIns="45720" rIns="91440" bIns="45720" rtlCol="0" anchor="ctr">
            <a:normAutofit/>
          </a:bodyPr>
          <a:lstStyle/>
          <a:p>
            <a:r>
              <a:rPr lang="en-US" spc="-50">
                <a:solidFill>
                  <a:schemeClr val="tx2"/>
                </a:solidFill>
                <a:latin typeface="Arial Rounded MT Bold" panose="020F0704030504030204" pitchFamily="34" charset="0"/>
              </a:rPr>
              <a:t>The Tasmanian Visitor Experience</a:t>
            </a:r>
          </a:p>
        </p:txBody>
      </p:sp>
      <p:sp>
        <p:nvSpPr>
          <p:cNvPr id="8" name="Content Placeholder 3">
            <a:extLst>
              <a:ext uri="{FF2B5EF4-FFF2-40B4-BE49-F238E27FC236}">
                <a16:creationId xmlns:a16="http://schemas.microsoft.com/office/drawing/2014/main" id="{44A55917-3384-8979-201C-D629D67D9B72}"/>
              </a:ext>
            </a:extLst>
          </p:cNvPr>
          <p:cNvSpPr>
            <a:spLocks noGrp="1"/>
          </p:cNvSpPr>
          <p:nvPr>
            <p:ph idx="1"/>
          </p:nvPr>
        </p:nvSpPr>
        <p:spPr>
          <a:xfrm>
            <a:off x="400050" y="2274570"/>
            <a:ext cx="6926580" cy="3177540"/>
          </a:xfrm>
        </p:spPr>
        <p:txBody>
          <a:bodyPr vert="horz" lIns="91440" tIns="45720" rIns="91440" bIns="45720" rtlCol="0">
            <a:normAutofit/>
          </a:bodyPr>
          <a:lstStyle/>
          <a:p>
            <a:pPr marL="0" indent="0">
              <a:lnSpc>
                <a:spcPct val="100000"/>
              </a:lnSpc>
              <a:buNone/>
            </a:pPr>
            <a:r>
              <a:rPr lang="en-US" sz="2800" dirty="0">
                <a:solidFill>
                  <a:schemeClr val="accent2"/>
                </a:solidFill>
                <a:latin typeface="+mn-lt"/>
              </a:rPr>
              <a:t>Delivering an exceptional Customer Experience to customers: </a:t>
            </a:r>
          </a:p>
          <a:p>
            <a:pPr marL="982663" indent="-182880">
              <a:buFont typeface="Corbel" pitchFamily="34" charset="0"/>
              <a:buChar char="•"/>
            </a:pPr>
            <a:r>
              <a:rPr lang="en-US" sz="2800" dirty="0">
                <a:solidFill>
                  <a:schemeClr val="accent2"/>
                </a:solidFill>
                <a:latin typeface="+mn-lt"/>
              </a:rPr>
              <a:t>Local</a:t>
            </a:r>
          </a:p>
          <a:p>
            <a:pPr marL="982663" indent="-182880">
              <a:buFont typeface="Corbel" pitchFamily="34" charset="0"/>
              <a:buChar char="•"/>
            </a:pPr>
            <a:r>
              <a:rPr lang="en-US" sz="2800" dirty="0">
                <a:solidFill>
                  <a:schemeClr val="accent2"/>
                </a:solidFill>
                <a:latin typeface="+mn-lt"/>
              </a:rPr>
              <a:t>Interstate</a:t>
            </a:r>
          </a:p>
          <a:p>
            <a:pPr marL="982663" indent="-182880">
              <a:buFont typeface="Corbel" pitchFamily="34" charset="0"/>
              <a:buChar char="•"/>
            </a:pPr>
            <a:r>
              <a:rPr lang="en-US" sz="2800" dirty="0">
                <a:solidFill>
                  <a:schemeClr val="accent2"/>
                </a:solidFill>
                <a:latin typeface="+mn-lt"/>
              </a:rPr>
              <a:t>International</a:t>
            </a:r>
          </a:p>
        </p:txBody>
      </p:sp>
      <p:pic>
        <p:nvPicPr>
          <p:cNvPr id="3" name="Picture 2" descr="A person and person holding a suitcase&#10;&#10;Description automatically generated with low confidence">
            <a:extLst>
              <a:ext uri="{FF2B5EF4-FFF2-40B4-BE49-F238E27FC236}">
                <a16:creationId xmlns:a16="http://schemas.microsoft.com/office/drawing/2014/main" id="{941BE711-4420-CACF-E0E5-92256945341E}"/>
              </a:ext>
            </a:extLst>
          </p:cNvPr>
          <p:cNvPicPr>
            <a:picLocks noChangeAspect="1"/>
          </p:cNvPicPr>
          <p:nvPr/>
        </p:nvPicPr>
        <p:blipFill rotWithShape="1">
          <a:blip r:embed="rId4"/>
          <a:srcRect l="35623" r="35623" b="1"/>
          <a:stretch/>
        </p:blipFill>
        <p:spPr>
          <a:xfrm>
            <a:off x="7246621" y="2065456"/>
            <a:ext cx="4302692" cy="4077571"/>
          </a:xfrm>
          <a:prstGeom prst="rect">
            <a:avLst/>
          </a:prstGeom>
          <a:noFill/>
        </p:spPr>
      </p:pic>
      <p:sp>
        <p:nvSpPr>
          <p:cNvPr id="4" name="Slide Number Placeholder 5">
            <a:extLst>
              <a:ext uri="{FF2B5EF4-FFF2-40B4-BE49-F238E27FC236}">
                <a16:creationId xmlns:a16="http://schemas.microsoft.com/office/drawing/2014/main" id="{284B82C6-3F15-0650-18A7-A9E25AFE6696}"/>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7</a:t>
            </a:fld>
            <a:endParaRPr lang="en-US" sz="3200"/>
          </a:p>
        </p:txBody>
      </p:sp>
    </p:spTree>
    <p:custDataLst>
      <p:tags r:id="rId1"/>
    </p:custDataLst>
    <p:extLst>
      <p:ext uri="{BB962C8B-B14F-4D97-AF65-F5344CB8AC3E}">
        <p14:creationId xmlns:p14="http://schemas.microsoft.com/office/powerpoint/2010/main" val="3134606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Make Yourself At Home | Intrastate Campaign | Tourism Tasmania">
            <a:hlinkClick r:id="" action="ppaction://media"/>
            <a:extLst>
              <a:ext uri="{FF2B5EF4-FFF2-40B4-BE49-F238E27FC236}">
                <a16:creationId xmlns:a16="http://schemas.microsoft.com/office/drawing/2014/main" id="{09DBD678-0891-49AD-AA74-A73AEC445625}"/>
              </a:ext>
            </a:extLst>
          </p:cNvPr>
          <p:cNvPicPr>
            <a:picLocks noRot="1" noChangeAspect="1"/>
          </p:cNvPicPr>
          <p:nvPr>
            <a:videoFile r:link="rId2"/>
          </p:nvPr>
        </p:nvPicPr>
        <p:blipFill>
          <a:blip r:embed="rId4"/>
          <a:stretch>
            <a:fillRect/>
          </a:stretch>
        </p:blipFill>
        <p:spPr>
          <a:xfrm>
            <a:off x="0" y="0"/>
            <a:ext cx="12192000" cy="6888469"/>
          </a:xfrm>
          <a:prstGeom prst="rect">
            <a:avLst/>
          </a:prstGeom>
        </p:spPr>
      </p:pic>
      <p:sp>
        <p:nvSpPr>
          <p:cNvPr id="2" name="Slide Number Placeholder 5">
            <a:extLst>
              <a:ext uri="{FF2B5EF4-FFF2-40B4-BE49-F238E27FC236}">
                <a16:creationId xmlns:a16="http://schemas.microsoft.com/office/drawing/2014/main" id="{1CFF705C-7D58-B7F3-5B16-CD4E1ED4A540}"/>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8</a:t>
            </a:fld>
            <a:endParaRPr lang="en-US" sz="3200"/>
          </a:p>
        </p:txBody>
      </p:sp>
    </p:spTree>
    <p:custDataLst>
      <p:tags r:id="rId1"/>
    </p:custDataLst>
    <p:extLst>
      <p:ext uri="{BB962C8B-B14F-4D97-AF65-F5344CB8AC3E}">
        <p14:creationId xmlns:p14="http://schemas.microsoft.com/office/powerpoint/2010/main" val="124498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7DC81CD-FDA3-42A1-807B-54D350E38279}"/>
              </a:ext>
            </a:extLst>
          </p:cNvPr>
          <p:cNvSpPr>
            <a:spLocks noGrp="1"/>
          </p:cNvSpPr>
          <p:nvPr>
            <p:ph type="title"/>
          </p:nvPr>
        </p:nvSpPr>
        <p:spPr>
          <a:xfrm>
            <a:off x="943759" y="447959"/>
            <a:ext cx="10452849" cy="910492"/>
          </a:xfrm>
        </p:spPr>
        <p:txBody>
          <a:bodyPr>
            <a:normAutofit/>
          </a:bodyPr>
          <a:lstStyle/>
          <a:p>
            <a:r>
              <a:rPr lang="en-US" spc="-50">
                <a:solidFill>
                  <a:schemeClr val="tx2"/>
                </a:solidFill>
                <a:latin typeface="Arial Rounded MT Bold" panose="020F0704030504030204" pitchFamily="34" charset="0"/>
              </a:rPr>
              <a:t>The Tasmanian Visitor Experience</a:t>
            </a:r>
          </a:p>
        </p:txBody>
      </p:sp>
      <p:graphicFrame>
        <p:nvGraphicFramePr>
          <p:cNvPr id="6" name="Diagram 5">
            <a:extLst>
              <a:ext uri="{FF2B5EF4-FFF2-40B4-BE49-F238E27FC236}">
                <a16:creationId xmlns:a16="http://schemas.microsoft.com/office/drawing/2014/main" id="{1439AFD1-E944-40FA-94DE-79D57EC4EF18}"/>
              </a:ext>
            </a:extLst>
          </p:cNvPr>
          <p:cNvGraphicFramePr/>
          <p:nvPr>
            <p:extLst>
              <p:ext uri="{D42A27DB-BD31-4B8C-83A1-F6EECF244321}">
                <p14:modId xmlns:p14="http://schemas.microsoft.com/office/powerpoint/2010/main" val="3496701493"/>
              </p:ext>
            </p:extLst>
          </p:nvPr>
        </p:nvGraphicFramePr>
        <p:xfrm>
          <a:off x="-514350" y="1632771"/>
          <a:ext cx="13220700" cy="4508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5">
            <a:extLst>
              <a:ext uri="{FF2B5EF4-FFF2-40B4-BE49-F238E27FC236}">
                <a16:creationId xmlns:a16="http://schemas.microsoft.com/office/drawing/2014/main" id="{B311B862-1DC3-2A2C-E00B-9083FB9FEC93}"/>
              </a:ext>
            </a:extLst>
          </p:cNvPr>
          <p:cNvSpPr txBox="1">
            <a:spLocks/>
          </p:cNvSpPr>
          <p:nvPr/>
        </p:nvSpPr>
        <p:spPr>
          <a:xfrm>
            <a:off x="11265673" y="6134100"/>
            <a:ext cx="70280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7F1E4F-1CFF-5643-939E-217C01CDF565}" type="slidenum">
              <a:rPr lang="en-US" sz="3200" smtClean="0"/>
              <a:pPr algn="ctr"/>
              <a:t>9</a:t>
            </a:fld>
            <a:endParaRPr lang="en-US" sz="3200"/>
          </a:p>
        </p:txBody>
      </p:sp>
    </p:spTree>
    <p:custDataLst>
      <p:tags r:id="rId1"/>
    </p:custDataLst>
    <p:extLst>
      <p:ext uri="{BB962C8B-B14F-4D97-AF65-F5344CB8AC3E}">
        <p14:creationId xmlns:p14="http://schemas.microsoft.com/office/powerpoint/2010/main" val="2270347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7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0ec952-d950-467d-a2b5-cb448bd2a89e">
      <Terms xmlns="http://schemas.microsoft.com/office/infopath/2007/PartnerControls"/>
    </lcf76f155ced4ddcb4097134ff3c332f>
    <TaxCatchAll xmlns="661836f4-4cff-456f-9565-8ad39f6da4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BC8ED2C5851441A8EE0FF8967284F9" ma:contentTypeVersion="16" ma:contentTypeDescription="Create a new document." ma:contentTypeScope="" ma:versionID="7700b657d8ec0ebe8998a2b363eb1438">
  <xsd:schema xmlns:xsd="http://www.w3.org/2001/XMLSchema" xmlns:xs="http://www.w3.org/2001/XMLSchema" xmlns:p="http://schemas.microsoft.com/office/2006/metadata/properties" xmlns:ns2="d70ec952-d950-467d-a2b5-cb448bd2a89e" xmlns:ns3="661836f4-4cff-456f-9565-8ad39f6da46b" targetNamespace="http://schemas.microsoft.com/office/2006/metadata/properties" ma:root="true" ma:fieldsID="6d72839b6a950b554a25bc67a0eb6666" ns2:_="" ns3:_="">
    <xsd:import namespace="d70ec952-d950-467d-a2b5-cb448bd2a89e"/>
    <xsd:import namespace="661836f4-4cff-456f-9565-8ad39f6da4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0ec952-d950-467d-a2b5-cb448bd2a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74901f7-d38f-41dd-a2ad-cf064d38cbd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1836f4-4cff-456f-9565-8ad39f6da46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0137944-abb2-4171-92da-9c54b957df74}" ma:internalName="TaxCatchAll" ma:showField="CatchAllData" ma:web="661836f4-4cff-456f-9565-8ad39f6da4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8E87DB-2C87-4EFE-8AA4-9CAAC9119747}">
  <ds:schemaRefs>
    <ds:schemaRef ds:uri="http://schemas.microsoft.com/office/2006/metadata/properties"/>
    <ds:schemaRef ds:uri="http://schemas.openxmlformats.org/package/2006/metadata/core-properties"/>
    <ds:schemaRef ds:uri="661836f4-4cff-456f-9565-8ad39f6da46b"/>
    <ds:schemaRef ds:uri="http://www.w3.org/XML/1998/namespace"/>
    <ds:schemaRef ds:uri="d70ec952-d950-467d-a2b5-cb448bd2a89e"/>
    <ds:schemaRef ds:uri="http://purl.org/dc/terms/"/>
    <ds:schemaRef ds:uri="http://schemas.microsoft.com/office/infopath/2007/PartnerControls"/>
    <ds:schemaRef ds:uri="http://schemas.microsoft.com/office/2006/documentManagement/types"/>
    <ds:schemaRef ds:uri="http://purl.org/dc/elements/1.1/"/>
    <ds:schemaRef ds:uri="http://purl.org/dc/dcmitype/"/>
  </ds:schemaRefs>
</ds:datastoreItem>
</file>

<file path=customXml/itemProps2.xml><?xml version="1.0" encoding="utf-8"?>
<ds:datastoreItem xmlns:ds="http://schemas.openxmlformats.org/officeDocument/2006/customXml" ds:itemID="{3CA406FC-AF77-4023-BF7B-1F8C4CF9A482}">
  <ds:schemaRefs>
    <ds:schemaRef ds:uri="http://schemas.microsoft.com/sharepoint/v3/contenttype/forms"/>
  </ds:schemaRefs>
</ds:datastoreItem>
</file>

<file path=customXml/itemProps3.xml><?xml version="1.0" encoding="utf-8"?>
<ds:datastoreItem xmlns:ds="http://schemas.openxmlformats.org/officeDocument/2006/customXml" ds:itemID="{25353EB5-1457-4685-9EEC-FCA2C2EC011D}">
  <ds:schemaRefs>
    <ds:schemaRef ds:uri="661836f4-4cff-456f-9565-8ad39f6da46b"/>
    <ds:schemaRef ds:uri="d70ec952-d950-467d-a2b5-cb448bd2a8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Basis</Template>
  <TotalTime>60</TotalTime>
  <Words>3447</Words>
  <Application>Microsoft Office PowerPoint</Application>
  <PresentationFormat>Widescreen</PresentationFormat>
  <Paragraphs>451</Paragraphs>
  <Slides>39</Slides>
  <Notes>28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Adobe Garamond Pro Bold</vt:lpstr>
      <vt:lpstr>Arial</vt:lpstr>
      <vt:lpstr>Arial Nova</vt:lpstr>
      <vt:lpstr>Arial Rounded MT Bold</vt:lpstr>
      <vt:lpstr>Calibri</vt:lpstr>
      <vt:lpstr>Corbel</vt:lpstr>
      <vt:lpstr>Courier New</vt:lpstr>
      <vt:lpstr>Franklin Gothic Medium</vt:lpstr>
      <vt:lpstr>Montserrat</vt:lpstr>
      <vt:lpstr>Montserrat ExtraBold</vt:lpstr>
      <vt:lpstr>Symbol</vt:lpstr>
      <vt:lpstr>Wingdings</vt:lpstr>
      <vt:lpstr>Basis</vt:lpstr>
      <vt:lpstr>Customer Experience Program</vt:lpstr>
      <vt:lpstr>Welcome and Introductions</vt:lpstr>
      <vt:lpstr>Housekeeping</vt:lpstr>
      <vt:lpstr>Course Overview </vt:lpstr>
      <vt:lpstr>Important Services</vt:lpstr>
      <vt:lpstr>1. The Tasmanian Visitor Experience</vt:lpstr>
      <vt:lpstr>The Tasmanian Visitor Experience</vt:lpstr>
      <vt:lpstr>PowerPoint Presentation</vt:lpstr>
      <vt:lpstr>The Tasmanian Visitor Experience</vt:lpstr>
      <vt:lpstr>We are all Connected</vt:lpstr>
      <vt:lpstr>PowerPoint Presentation</vt:lpstr>
      <vt:lpstr>PowerPoint Presentation</vt:lpstr>
      <vt:lpstr>2. The  Customer Experience</vt:lpstr>
      <vt:lpstr>YOUR WORST-EVER CUSTOMER SERVICE EXPERIENCE?</vt:lpstr>
      <vt:lpstr>YOUR BEST EVER CUSTOMER SERVICE EXPERIENCE?</vt:lpstr>
      <vt:lpstr>Looking Through your Customer’s Eyes</vt:lpstr>
      <vt:lpstr>PowerPoint Presentation</vt:lpstr>
      <vt:lpstr>What do Customers Want?</vt:lpstr>
      <vt:lpstr>What is your point of difference?</vt:lpstr>
      <vt:lpstr>What creates a Great Customer Experience?</vt:lpstr>
      <vt:lpstr>3. Professional Standards</vt:lpstr>
      <vt:lpstr>Personal Presentation</vt:lpstr>
      <vt:lpstr>PowerPoint Presentation</vt:lpstr>
      <vt:lpstr>PowerPoint Presentation</vt:lpstr>
      <vt:lpstr>Standards</vt:lpstr>
      <vt:lpstr>PowerPoint Presentation</vt:lpstr>
      <vt:lpstr>The 7-11 Second Quiz</vt:lpstr>
      <vt:lpstr>4. Effective Communication Skills</vt:lpstr>
      <vt:lpstr>Effective Communication Skills</vt:lpstr>
      <vt:lpstr>PowerPoint Presentation</vt:lpstr>
      <vt:lpstr>5. Knowledge &amp; Learning</vt:lpstr>
      <vt:lpstr>Knowledge</vt:lpstr>
      <vt:lpstr>Knowledge and Awareness</vt:lpstr>
      <vt:lpstr>Things To Do…</vt:lpstr>
      <vt:lpstr>6. Handling Complaints</vt:lpstr>
      <vt:lpstr>Complaints are Gifts</vt:lpstr>
      <vt:lpstr>Apologising……</vt:lpstr>
      <vt:lpstr>Where have we been....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terms:created xsi:type="dcterms:W3CDTF">2017-04-30T20:44:26Z</dcterms:created>
  <dcterms:modified xsi:type="dcterms:W3CDTF">2023-06-28T03:33:19Z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0x010100AAA453935A8D3C4CBB4DEE4CBD8C9D02</vt:lpwstr>
  </property>
  <property fmtid="{D5CDD505-2E9C-101B-9397-08002B2CF9AE}" pid="3" name="ArticulateGUID">
    <vt:lpwstr>8446B4C4-ED1B-4720-AC89-79BDBA933886</vt:lpwstr>
  </property>
  <property fmtid="{D5CDD505-2E9C-101B-9397-08002B2CF9AE}" pid="4" name="ArticulatePath">
    <vt:lpwstr>https://vxtorgau.sharepoint.com/sites/Projects/Shared Documents/Short Courses/Food and Beverage Courseware/VXT Introduction to Food &amp; Beverage Service - Instructor PowerPoint</vt:lpwstr>
  </property>
  <property fmtid="{D5CDD505-2E9C-101B-9397-08002B2CF9AE}" pid="5" name="MediaServiceImageTags">
    <vt:lpwstr/>
  </property>
</Properties>
</file>